
<file path=[Content_Types].xml><?xml version="1.0" encoding="utf-8"?>
<Types xmlns="http://schemas.openxmlformats.org/package/2006/content-types">
  <Override PartName="/_rels/.rels" ContentType="application/vnd.openxmlformats-package.relationships+xml"/>
  <Override PartName="/ppt/notesSlides/notesSlide25.xml" ContentType="application/vnd.openxmlformats-officedocument.presentationml.notesSlide+xml"/>
  <Override PartName="/ppt/notesSlides/_rels/notesSlide25.xml.rels" ContentType="application/vnd.openxmlformats-package.relationships+xml"/>
  <Override PartName="/ppt/notesSlides/_rels/notesSlide24.xml.rels" ContentType="application/vnd.openxmlformats-package.relationships+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2.xml.rels" ContentType="application/vnd.openxmlformats-package.relationships+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xml" ContentType="application/vnd.openxmlformats-officedocument.presentationml.notes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57.xml" ContentType="application/vnd.openxmlformats-officedocument.presentationml.slide+xml"/>
  <Override PartName="/ppt/slides/slide9.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69.xml" ContentType="application/vnd.openxmlformats-officedocument.presentationml.slide+xml"/>
  <Override PartName="/ppt/slides/slide10.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_rels/slide74.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19.xml.rels" ContentType="application/vnd.openxmlformats-package.relationships+xml"/>
  <Override PartName="/ppt/slides/_rels/slide70.xml.rels" ContentType="application/vnd.openxmlformats-package.relationships+xml"/>
  <Override PartName="/ppt/slides/_rels/slide12.xml.rels" ContentType="application/vnd.openxmlformats-package.relationships+xml"/>
  <Override PartName="/ppt/slides/_rels/slide68.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30.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6.xml.rels" ContentType="application/vnd.openxmlformats-package.relationships+xml"/>
  <Override PartName="/ppt/slides/slide53.xml" ContentType="application/vnd.openxmlformats-officedocument.presentationml.slide+xml"/>
  <Override PartName="/ppt/slides/slide5.xml" ContentType="application/vnd.openxmlformats-officedocument.presentationml.slide+xml"/>
  <Override PartName="/ppt/slides/slide27.xml" ContentType="application/vnd.openxmlformats-officedocument.presentationml.slide+xml"/>
  <Override PartName="/ppt/slides/slide20.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slideLayout119.xml" ContentType="application/vnd.openxmlformats-officedocument.presentationml.slideLayout+xml"/>
  <Override PartName="/ppt/slideLayouts/slideLayout118.xml" ContentType="application/vnd.openxmlformats-officedocument.presentationml.slideLayout+xml"/>
  <Override PartName="/ppt/slideLayouts/slideLayout117.xml" ContentType="application/vnd.openxmlformats-officedocument.presentationml.slideLayout+xml"/>
  <Override PartName="/ppt/slideLayouts/slideLayout116.xml" ContentType="application/vnd.openxmlformats-officedocument.presentationml.slideLayout+xml"/>
  <Override PartName="/ppt/slideLayouts/slideLayout115.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45.xml" ContentType="application/vnd.openxmlformats-officedocument.presentationml.slideLayout+xml"/>
  <Override PartName="/ppt/slideLayouts/slideLayout4.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89.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79.xml" ContentType="application/vnd.openxmlformats-officedocument.presentationml.slideLayout+xml"/>
  <Override PartName="/ppt/slideLayouts/slideLayout19.xml" ContentType="application/vnd.openxmlformats-officedocument.presentationml.slideLayout+xml"/>
  <Override PartName="/ppt/slideLayouts/slideLayout94.xml" ContentType="application/vnd.openxmlformats-officedocument.presentationml.slideLayout+xml"/>
  <Override PartName="/ppt/slideLayouts/slideLayout110.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93.xml" ContentType="application/vnd.openxmlformats-officedocument.presentationml.slideLayout+xml"/>
  <Override PartName="/ppt/slideLayouts/slideLayout10.xml" ContentType="application/vnd.openxmlformats-officedocument.presentationml.slideLayout+xml"/>
  <Override PartName="/ppt/slideLayouts/slideLayout69.xml" ContentType="application/vnd.openxmlformats-officedocument.presentationml.slideLayout+xml"/>
  <Override PartName="/ppt/slideLayouts/slideLayout8.xml" ContentType="application/vnd.openxmlformats-officedocument.presentationml.slideLayout+xml"/>
  <Override PartName="/ppt/slideLayouts/slideLayout49.xml" ContentType="application/vnd.openxmlformats-officedocument.presentationml.slideLayout+xml"/>
  <Override PartName="/ppt/slideLayouts/slideLayout17.xml" ContentType="application/vnd.openxmlformats-officedocument.presentationml.slideLayout+xml"/>
  <Override PartName="/ppt/slideLayouts/slideLayout92.xml" ContentType="application/vnd.openxmlformats-officedocument.presentationml.slideLayout+xml"/>
  <Override PartName="/ppt/slideLayouts/slideLayout12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15.xml" ContentType="application/vnd.openxmlformats-officedocument.presentationml.slideLayout+xml"/>
  <Override PartName="/ppt/slideLayouts/slideLayout90.xml" ContentType="application/vnd.openxmlformats-officedocument.presentationml.slideLayout+xml"/>
  <Override PartName="/ppt/slideLayouts/slideLayout7.xml" ContentType="application/vnd.openxmlformats-officedocument.presentationml.slideLayout+xml"/>
  <Override PartName="/ppt/slideLayouts/slideLayout48.xml" ContentType="application/vnd.openxmlformats-officedocument.presentationml.slideLayout+xml"/>
  <Override PartName="/ppt/slideLayouts/slideLayout16.xml" ContentType="application/vnd.openxmlformats-officedocument.presentationml.slideLayout+xml"/>
  <Override PartName="/ppt/slideLayouts/slideLayout91.xml" ContentType="application/vnd.openxmlformats-officedocument.presentationml.slideLayout+xml"/>
  <Override PartName="/ppt/slideLayouts/slideLayout22.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1.xml" ContentType="application/vnd.openxmlformats-officedocument.presentationml.slideLayout+xml"/>
  <Override PartName="/ppt/slideLayouts/slideLayout57.xml" ContentType="application/vnd.openxmlformats-officedocument.presentationml.slideLayout+xml"/>
  <Override PartName="/ppt/slideLayouts/slideLayout2.xml" ContentType="application/vnd.openxmlformats-officedocument.presentationml.slideLayout+xml"/>
  <Override PartName="/ppt/slideLayouts/slideLayout58.xml" ContentType="application/vnd.openxmlformats-officedocument.presentationml.slideLayout+xml"/>
  <Override PartName="/ppt/slideLayouts/slideLayout3.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80.xml" ContentType="application/vnd.openxmlformats-officedocument.presentationml.slideLayout+xml"/>
  <Override PartName="/ppt/slideLayouts/_rels/slideLayout119.xml.rels" ContentType="application/vnd.openxmlformats-package.relationships+xml"/>
  <Override PartName="/ppt/slideLayouts/_rels/slideLayout110.xml.rels" ContentType="application/vnd.openxmlformats-package.relationships+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46.xml.rels" ContentType="application/vnd.openxmlformats-package.relationships+xml"/>
  <Override PartName="/ppt/slideLayouts/_rels/slideLayout97.xml.rels" ContentType="application/vnd.openxmlformats-package.relationships+xml"/>
  <Override PartName="/ppt/slideLayouts/_rels/slideLayout40.xml.rels" ContentType="application/vnd.openxmlformats-package.relationships+xml"/>
  <Override PartName="/ppt/slideLayouts/_rels/slideLayout12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95.xml.rels" ContentType="application/vnd.openxmlformats-package.relationships+xml"/>
  <Override PartName="/ppt/slideLayouts/_rels/slideLayout36.xml.rels" ContentType="application/vnd.openxmlformats-package.relationships+xml"/>
  <Override PartName="/ppt/slideLayouts/_rels/slideLayout94.xml.rels" ContentType="application/vnd.openxmlformats-package.relationships+xml"/>
  <Override PartName="/ppt/slideLayouts/_rels/slideLayout35.xml.rels" ContentType="application/vnd.openxmlformats-package.relationships+xml"/>
  <Override PartName="/ppt/slideLayouts/_rels/slideLayout93.xml.rels" ContentType="application/vnd.openxmlformats-package.relationships+xml"/>
  <Override PartName="/ppt/slideLayouts/_rels/slideLayout45.xml.rels" ContentType="application/vnd.openxmlformats-package.relationships+xml"/>
  <Override PartName="/ppt/slideLayouts/_rels/slideLayout108.xml.rels" ContentType="application/vnd.openxmlformats-package.relationships+xml"/>
  <Override PartName="/ppt/slideLayouts/_rels/slideLayout77.xml.rels" ContentType="application/vnd.openxmlformats-package.relationships+xml"/>
  <Override PartName="/ppt/slideLayouts/_rels/slideLayout34.xml.rels" ContentType="application/vnd.openxmlformats-package.relationships+xml"/>
  <Override PartName="/ppt/slideLayouts/_rels/slideLayout92.xml.rels" ContentType="application/vnd.openxmlformats-package.relationships+xml"/>
  <Override PartName="/ppt/slideLayouts/_rels/slideLayout10.xml.rels" ContentType="application/vnd.openxmlformats-package.relationships+xml"/>
  <Override PartName="/ppt/slideLayouts/_rels/slideLayout58.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17.xml.rels" ContentType="application/vnd.openxmlformats-package.relationships+xml"/>
  <Override PartName="/ppt/slideLayouts/_rels/slideLayout44.xml.rels" ContentType="application/vnd.openxmlformats-package.relationships+xml"/>
  <Override PartName="/ppt/slideLayouts/_rels/slideLayout91.xml.rels" ContentType="application/vnd.openxmlformats-package.relationships+xml"/>
  <Override PartName="/ppt/slideLayouts/_rels/slideLayout9.xml.rels" ContentType="application/vnd.openxmlformats-package.relationships+xml"/>
  <Override PartName="/ppt/slideLayouts/_rels/slideLayout54.xml.rels" ContentType="application/vnd.openxmlformats-package.relationships+xml"/>
  <Override PartName="/ppt/slideLayouts/_rels/slideLayout23.xml.rels" ContentType="application/vnd.openxmlformats-package.relationships+xml"/>
  <Override PartName="/ppt/slideLayouts/_rels/slideLayout2.xml.rels" ContentType="application/vnd.openxmlformats-package.relationships+xml"/>
  <Override PartName="/ppt/slideLayouts/_rels/slideLayout66.xml.rels" ContentType="application/vnd.openxmlformats-package.relationships+xml"/>
  <Override PartName="/ppt/slideLayouts/_rels/slideLayout43.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53.xml.rels" ContentType="application/vnd.openxmlformats-package.relationships+xml"/>
  <Override PartName="/ppt/slideLayouts/_rels/slideLayout65.xml.rels" ContentType="application/vnd.openxmlformats-package.relationships+xml"/>
  <Override PartName="/ppt/slideLayouts/_rels/slideLayout99.xml.rels" ContentType="application/vnd.openxmlformats-package.relationships+xml"/>
  <Override PartName="/ppt/slideLayouts/_rels/slideLayout4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52.xml.rels" ContentType="application/vnd.openxmlformats-package.relationships+xml"/>
  <Override PartName="/ppt/slideLayouts/_rels/slideLayout98.xml.rels" ContentType="application/vnd.openxmlformats-package.relationships+xml"/>
  <Override PartName="/ppt/slideLayouts/_rels/slideLayout41.xml.rels" ContentType="application/vnd.openxmlformats-package.relationships+xml"/>
  <Override PartName="/ppt/slideLayouts/_rels/slideLayout26.xml.rels" ContentType="application/vnd.openxmlformats-package.relationships+xml"/>
  <Override PartName="/ppt/slideLayouts/_rels/slideLayout5.xml.rels" ContentType="application/vnd.openxmlformats-package.relationships+xml"/>
  <Override PartName="/ppt/slideLayouts/_rels/slideLayout50.xml.rels" ContentType="application/vnd.openxmlformats-package.relationships+xml"/>
  <Override PartName="/ppt/slideLayouts/_rels/slideLayout25.xml.rels" ContentType="application/vnd.openxmlformats-package.relationships+xml"/>
  <Override PartName="/ppt/slideLayouts/_rels/slideLayout4.xml.rels" ContentType="application/vnd.openxmlformats-package.relationships+xml"/>
  <Override PartName="/ppt/slideLayouts/_rels/slideLayout113.xml.rels" ContentType="application/vnd.openxmlformats-package.relationships+xml"/>
  <Override PartName="/ppt/slideLayouts/_rels/slideLayout68.xml.rels" ContentType="application/vnd.openxmlformats-package.relationships+xml"/>
  <Override PartName="/ppt/slideLayouts/_rels/slideLayout24.xml.rels" ContentType="application/vnd.openxmlformats-package.relationships+xml"/>
  <Override PartName="/ppt/slideLayouts/_rels/slideLayout3.xml.rels" ContentType="application/vnd.openxmlformats-package.relationships+xml"/>
  <Override PartName="/ppt/slideLayouts/_rels/slideLayout112.xml.rels" ContentType="application/vnd.openxmlformats-package.relationships+xml"/>
  <Override PartName="/ppt/slideLayouts/_rels/slideLayout67.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33.xml.rels" ContentType="application/vnd.openxmlformats-package.relationships+xml"/>
  <Override PartName="/ppt/slideLayouts/_rels/slideLayout19.xml.rels" ContentType="application/vnd.openxmlformats-package.relationships+xml"/>
  <Override PartName="/ppt/slideLayouts/_rels/slideLayout90.xml.rels" ContentType="application/vnd.openxmlformats-package.relationships+xml"/>
  <Override PartName="/ppt/slideLayouts/_rels/slideLayout6.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xml.rels" ContentType="application/vnd.openxmlformats-package.relationships+xml"/>
  <Override PartName="/ppt/slideLayouts/_rels/slideLayout22.xml.rels" ContentType="application/vnd.openxmlformats-package.relationships+xml"/>
  <Override PartName="/ppt/slideLayouts/_rels/slideLayout111.xml.rels" ContentType="application/vnd.openxmlformats-package.relationships+xml"/>
  <Override PartName="/ppt/slideLayouts/_rels/slideLayout80.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64.xml.rels" ContentType="application/vnd.openxmlformats-package.relationships+xml"/>
  <Override PartName="/ppt/slideLayouts/_rels/slideLayout21.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1.xml.rels" ContentType="application/vnd.openxmlformats-package.relationships+xml"/>
  <Override PartName="/ppt/slideLayouts/_rels/slideLayout114.xml.rels" ContentType="application/vnd.openxmlformats-package.relationships+xml"/>
  <Override PartName="/ppt/slideLayouts/_rels/slideLayout69.xml.rels" ContentType="application/vnd.openxmlformats-package.relationships+xml"/>
  <Override PartName="/ppt/slideLayouts/_rels/slideLayout83.xml.rels" ContentType="application/vnd.openxmlformats-package.relationships+xml"/>
  <Override PartName="/ppt/slideLayouts/_rels/slideLayout100.xml.rels" ContentType="application/vnd.openxmlformats-package.relationships+xml"/>
  <Override PartName="/ppt/slideLayouts/_rels/slideLayout55.xml.rels" ContentType="application/vnd.openxmlformats-package.relationships+xml"/>
  <Override PartName="/ppt/slideLayouts/_rels/slideLayout101.xml.rels" ContentType="application/vnd.openxmlformats-package.relationships+xml"/>
  <Override PartName="/ppt/slideLayouts/_rels/slideLayout56.xml.rels" ContentType="application/vnd.openxmlformats-package.relationships+xml"/>
  <Override PartName="/ppt/slideLayouts/_rels/slideLayout70.xml.rels" ContentType="application/vnd.openxmlformats-package.relationships+xml"/>
  <Override PartName="/ppt/slideLayouts/_rels/slideLayout59.xml.rels" ContentType="application/vnd.openxmlformats-package.relationships+xml"/>
  <Override PartName="/ppt/slideLayouts/_rels/slideLayout60.xml.rels" ContentType="application/vnd.openxmlformats-package.relationships+xml"/>
  <Override PartName="/ppt/slideLayouts/_rels/slideLayout79.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02.xml.rels" ContentType="application/vnd.openxmlformats-package.relationships+xml"/>
  <Override PartName="/ppt/slideLayouts/_rels/slideLayout57.xml.rels" ContentType="application/vnd.openxmlformats-package.relationships+xml"/>
  <Override PartName="/ppt/slideLayouts/_rels/slideLayout71.xml.rels" ContentType="application/vnd.openxmlformats-package.relationships+xml"/>
  <Override PartName="/ppt/slideLayouts/_rels/slideLayout103.xml.rels" ContentType="application/vnd.openxmlformats-package.relationships+xml"/>
  <Override PartName="/ppt/slideLayouts/_rels/slideLayout72.xml.rels" ContentType="application/vnd.openxmlformats-package.relationships+xml"/>
  <Override PartName="/ppt/slideLayouts/_rels/slideLayout104.xml.rels" ContentType="application/vnd.openxmlformats-package.relationships+xml"/>
  <Override PartName="/ppt/slideLayouts/_rels/slideLayout73.xml.rels" ContentType="application/vnd.openxmlformats-package.relationships+xml"/>
  <Override PartName="/ppt/slideLayouts/_rels/slideLayout105.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109.xml.rels" ContentType="application/vnd.openxmlformats-package.relationships+xml"/>
  <Override PartName="/ppt/slideLayouts/_rels/slideLayout78.xml.rels" ContentType="application/vnd.openxmlformats-package.relationships+xml"/>
  <Override PartName="/ppt/slideLayouts/_rels/slideLayout115.xml.rels" ContentType="application/vnd.openxmlformats-package.relationships+xml"/>
  <Override PartName="/ppt/slideLayouts/_rels/slideLayout84.xml.rels" ContentType="application/vnd.openxmlformats-package.relationships+xml"/>
  <Override PartName="/ppt/slideLayouts/_rels/slideLayout116.xml.rels" ContentType="application/vnd.openxmlformats-package.relationships+xml"/>
  <Override PartName="/ppt/slideLayouts/_rels/slideLayout85.xml.rels" ContentType="application/vnd.openxmlformats-package.relationships+xml"/>
  <Override PartName="/ppt/slideLayouts/_rels/slideLayout117.xml.rels" ContentType="application/vnd.openxmlformats-package.relationships+xml"/>
  <Override PartName="/ppt/slideLayouts/_rels/slideLayout86.xml.rels" ContentType="application/vnd.openxmlformats-package.relationships+xml"/>
  <Override PartName="/ppt/slideLayouts/_rels/slideLayout118.xml.rels" ContentType="application/vnd.openxmlformats-package.relationships+xml"/>
  <Override PartName="/ppt/slideLayouts/_rels/slideLayout30.xml.rels" ContentType="application/vnd.openxmlformats-package.relationships+xml"/>
  <Override PartName="/ppt/slideLayouts/_rels/slideLayout87.xml.rels" ContentType="application/vnd.openxmlformats-package.relationships+xml"/>
  <Override PartName="/ppt/slideLayouts/_rels/slideLayout31.xml.rels" ContentType="application/vnd.openxmlformats-package.relationships+xml"/>
  <Override PartName="/ppt/slideLayouts/_rels/slideLayout88.xml.rels" ContentType="application/vnd.openxmlformats-package.relationships+xml"/>
  <Override PartName="/ppt/slideLayouts/_rels/slideLayout32.xml.rels" ContentType="application/vnd.openxmlformats-package.relationships+xml"/>
  <Override PartName="/ppt/slideLayouts/_rels/slideLayout89.xml.rels" ContentType="application/vnd.openxmlformats-package.relationships+xml"/>
  <Override PartName="/ppt/slideLayouts/_rels/slideLayout96.xml.rels" ContentType="application/vnd.openxmlformats-package.relationship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_rels/presentation.xml.rels" ContentType="application/vnd.openxmlformats-package.relationships+xml"/>
  <Override PartName="/ppt/media/image36.png" ContentType="image/png"/>
  <Override PartName="/ppt/media/image33.png" ContentType="image/png"/>
  <Override PartName="/ppt/media/image32.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4.png" ContentType="image/png"/>
  <Override PartName="/ppt/media/image23.png" ContentType="image/png"/>
  <Override PartName="/ppt/media/image35.png" ContentType="image/png"/>
  <Override PartName="/ppt/media/image9.jpeg" ContentType="image/jpeg"/>
  <Override PartName="/ppt/media/image25.png" ContentType="image/png"/>
  <Override PartName="/ppt/media/image8.jpeg" ContentType="image/jpeg"/>
  <Override PartName="/ppt/media/image7.jpeg" ContentType="image/jpeg"/>
  <Override PartName="/ppt/media/image22.png" ContentType="image/png"/>
  <Override PartName="/ppt/media/image6.jpeg" ContentType="image/jpeg"/>
  <Override PartName="/ppt/media/image5.jpeg" ContentType="image/jpeg"/>
  <Override PartName="/ppt/media/image34.png" ContentType="image/png"/>
  <Override PartName="/ppt/media/image10.jpeg" ContentType="image/jpeg"/>
  <Override PartName="/ppt/media/image4.jpeg" ContentType="image/jpeg"/>
  <Override PartName="/ppt/media/image3.png" ContentType="image/png"/>
  <Override PartName="/ppt/media/image19.jpeg" ContentType="image/jpeg"/>
  <Override PartName="/ppt/media/image11.jpeg" ContentType="image/jpeg"/>
  <Override PartName="/ppt/media/image12.jpeg" ContentType="image/jpeg"/>
  <Override PartName="/ppt/media/image13.jpeg" ContentType="image/jpeg"/>
  <Override PartName="/ppt/media/image21.png" ContentType="image/png"/>
  <Override PartName="/ppt/media/image14.jpeg" ContentType="image/jpeg"/>
  <Override PartName="/ppt/media/image20.png" ContentType="image/png"/>
  <Override PartName="/ppt/media/image31.png" ContentType="image/png"/>
  <Override PartName="/ppt/media/image15.jpeg" ContentType="image/jpeg"/>
  <Override PartName="/ppt/media/image1.jpeg" ContentType="image/jpeg"/>
  <Override PartName="/ppt/media/image16.jpeg" ContentType="image/jpeg"/>
  <Override PartName="/ppt/media/image2.jpeg" ContentType="image/jpeg"/>
  <Override PartName="/ppt/media/image17.jpeg" ContentType="image/jpeg"/>
  <Override PartName="/ppt/media/image18.png" ContentType="image/png"/>
  <Override PartName="/ppt/theme/theme1.xml" ContentType="application/vnd.openxmlformats-officedocument.theme+xml"/>
  <Override PartName="/ppt/theme/theme1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2.xml" ContentType="application/vnd.openxmlformats-officedocument.theme+xml"/>
  <Override PartName="/ppt/theme/theme10.xml" ContentType="application/vnd.openxmlformats-officedocument.theme+xml"/>
  <Override PartName="/ppt/slideMasters/_rels/slideMaster10.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10.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notesMaster" Target="notesMasters/notesMaster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80" Type="http://schemas.openxmlformats.org/officeDocument/2006/relationships/slide" Target="slides/slide68.xml"/><Relationship Id="rId81" Type="http://schemas.openxmlformats.org/officeDocument/2006/relationships/slide" Target="slides/slide69.xml"/><Relationship Id="rId82" Type="http://schemas.openxmlformats.org/officeDocument/2006/relationships/slide" Target="slides/slide70.xml"/><Relationship Id="rId83" Type="http://schemas.openxmlformats.org/officeDocument/2006/relationships/slide" Target="slides/slide71.xml"/><Relationship Id="rId84" Type="http://schemas.openxmlformats.org/officeDocument/2006/relationships/slide" Target="slides/slide72.xml"/><Relationship Id="rId85" Type="http://schemas.openxmlformats.org/officeDocument/2006/relationships/slide" Target="slides/slide73.xml"/><Relationship Id="rId86" Type="http://schemas.openxmlformats.org/officeDocument/2006/relationships/slide" Target="slides/slide74.xml"/>
</Relationships>
</file>

<file path=ppt/notesMasters/_rels/notesMaster1.xml.rels><?xml version="1.0" encoding="UTF-8"?>
<Relationships xmlns="http://schemas.openxmlformats.org/package/2006/relationships"><Relationship Id="rId1" Type="http://schemas.openxmlformats.org/officeDocument/2006/relationships/theme" Target="../theme/theme1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402"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403"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404"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405" name="PlaceHolder 5"/>
          <p:cNvSpPr>
            <a:spLocks noGrp="1"/>
          </p:cNvSpPr>
          <p:nvPr>
            <p:ph type="sldNum"/>
          </p:nvPr>
        </p:nvSpPr>
        <p:spPr>
          <a:xfrm>
            <a:off x="4399200" y="9555480"/>
            <a:ext cx="3372840" cy="502560"/>
          </a:xfrm>
          <a:prstGeom prst="rect">
            <a:avLst/>
          </a:prstGeom>
        </p:spPr>
        <p:txBody>
          <a:bodyPr lIns="0" rIns="0" tIns="0" bIns="0" anchor="b"/>
          <a:p>
            <a:pPr algn="r"/>
            <a:fld id="{5A18A3CA-80F0-441D-9E0E-CE6A9BB562B1}"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PlaceHolder 1"/>
          <p:cNvSpPr>
            <a:spLocks noGrp="1"/>
          </p:cNvSpPr>
          <p:nvPr>
            <p:ph type="body"/>
          </p:nvPr>
        </p:nvSpPr>
        <p:spPr>
          <a:xfrm>
            <a:off x="685800" y="4400640"/>
            <a:ext cx="5485320" cy="3599280"/>
          </a:xfrm>
          <a:prstGeom prst="rect">
            <a:avLst/>
          </a:prstGeom>
        </p:spPr>
        <p:txBody>
          <a:bodyPr lIns="0" rIns="0" tIns="0" bIns="0"/>
          <a:p>
            <a:pPr marL="216000" indent="-215640">
              <a:lnSpc>
                <a:spcPct val="100000"/>
              </a:lnSpc>
            </a:pPr>
            <a:r>
              <a:rPr b="0" lang="en-US" sz="2000" spc="-1" strike="noStrike">
                <a:solidFill>
                  <a:srgbClr val="000000"/>
                </a:solidFill>
                <a:uFill>
                  <a:solidFill>
                    <a:srgbClr val="ffffff"/>
                  </a:solidFill>
                </a:uFill>
                <a:latin typeface="Arial"/>
              </a:rPr>
              <a:t>(Review agenda specific to your city – SLIDE SHOULD BE UPDATED TO REFLECT SPECIFIC CITY AGENDA)</a:t>
            </a:r>
            <a:endParaRPr b="0" lang="en-US" sz="2000" spc="-1" strike="noStrike">
              <a:solidFill>
                <a:srgbClr val="000000"/>
              </a:solidFill>
              <a:uFill>
                <a:solidFill>
                  <a:srgbClr val="ffffff"/>
                </a:solidFill>
              </a:uFill>
              <a:latin typeface="Arial"/>
            </a:endParaRPr>
          </a:p>
          <a:p>
            <a:pPr marL="216000" indent="-215640">
              <a:lnSpc>
                <a:spcPct val="100000"/>
              </a:lnSpc>
            </a:pPr>
            <a:endParaRPr b="0" lang="en-US" sz="2000" spc="-1" strike="noStrike">
              <a:solidFill>
                <a:srgbClr val="000000"/>
              </a:solidFill>
              <a:uFill>
                <a:solidFill>
                  <a:srgbClr val="ffffff"/>
                </a:solidFill>
              </a:uFill>
              <a:latin typeface="Arial"/>
            </a:endParaRPr>
          </a:p>
          <a:p>
            <a:pPr marL="216000" indent="-215640">
              <a:lnSpc>
                <a:spcPct val="100000"/>
              </a:lnSpc>
            </a:pPr>
            <a:r>
              <a:rPr b="0" lang="en-US" sz="900" spc="-1" strike="noStrike">
                <a:solidFill>
                  <a:srgbClr val="000000"/>
                </a:solidFill>
                <a:uFill>
                  <a:solidFill>
                    <a:srgbClr val="ffffff"/>
                  </a:solidFill>
                </a:uFill>
                <a:latin typeface="+mn-lt"/>
                <a:ea typeface="+mn-ea"/>
              </a:rPr>
              <a:t>Today we are going to start off with a look at the Digital Transformation that is happening and what that means for you.  Here we want to discuss your infrastructure foundation, ensuring that you build a plan with a flexible platform, so that you can ensure it will work for you tomorrow.  </a:t>
            </a:r>
            <a:endParaRPr b="0" lang="en-US" sz="900" spc="-1" strike="noStrike">
              <a:solidFill>
                <a:srgbClr val="000000"/>
              </a:solidFill>
              <a:uFill>
                <a:solidFill>
                  <a:srgbClr val="ffffff"/>
                </a:solidFill>
              </a:uFill>
              <a:latin typeface="Arial"/>
            </a:endParaRPr>
          </a:p>
          <a:p>
            <a:pPr marL="216000" indent="-215640">
              <a:lnSpc>
                <a:spcPct val="100000"/>
              </a:lnSpc>
            </a:pPr>
            <a:r>
              <a:rPr b="0" lang="en-US" sz="900" spc="-1" strike="noStrike">
                <a:solidFill>
                  <a:srgbClr val="000000"/>
                </a:solidFill>
                <a:uFill>
                  <a:solidFill>
                    <a:srgbClr val="ffffff"/>
                  </a:solidFill>
                </a:uFill>
                <a:latin typeface="+mn-lt"/>
                <a:ea typeface="+mn-ea"/>
              </a:rPr>
              <a:t> </a:t>
            </a:r>
            <a:endParaRPr b="0" lang="en-US" sz="900" spc="-1" strike="noStrike">
              <a:solidFill>
                <a:srgbClr val="000000"/>
              </a:solidFill>
              <a:uFill>
                <a:solidFill>
                  <a:srgbClr val="ffffff"/>
                </a:solidFill>
              </a:uFill>
              <a:latin typeface="Arial"/>
            </a:endParaRPr>
          </a:p>
          <a:p>
            <a:pPr marL="216000" indent="-215640">
              <a:lnSpc>
                <a:spcPct val="100000"/>
              </a:lnSpc>
            </a:pPr>
            <a:r>
              <a:rPr b="0" lang="en-US" sz="900" spc="-1" strike="noStrike">
                <a:solidFill>
                  <a:srgbClr val="000000"/>
                </a:solidFill>
                <a:uFill>
                  <a:solidFill>
                    <a:srgbClr val="ffffff"/>
                  </a:solidFill>
                </a:uFill>
                <a:latin typeface="+mn-lt"/>
                <a:ea typeface="+mn-ea"/>
              </a:rPr>
              <a:t>We will break for lunch and come back to hear from our </a:t>
            </a:r>
            <a:r>
              <a:rPr b="0" i="1" lang="en-US" sz="900" spc="-1" strike="noStrike">
                <a:solidFill>
                  <a:srgbClr val="000000"/>
                </a:solidFill>
                <a:uFill>
                  <a:solidFill>
                    <a:srgbClr val="ffffff"/>
                  </a:solidFill>
                </a:uFill>
                <a:latin typeface="+mn-lt"/>
                <a:ea typeface="+mn-ea"/>
              </a:rPr>
              <a:t>partner XXXX talking about YYYYY</a:t>
            </a:r>
            <a:endParaRPr b="0" lang="en-US" sz="900" spc="-1" strike="noStrike">
              <a:solidFill>
                <a:srgbClr val="000000"/>
              </a:solidFill>
              <a:uFill>
                <a:solidFill>
                  <a:srgbClr val="ffffff"/>
                </a:solidFill>
              </a:uFill>
              <a:latin typeface="Arial"/>
            </a:endParaRPr>
          </a:p>
          <a:p>
            <a:pPr marL="216000" indent="-215640">
              <a:lnSpc>
                <a:spcPct val="100000"/>
              </a:lnSpc>
            </a:pPr>
            <a:r>
              <a:rPr b="0" lang="en-US" sz="900" spc="-1" strike="noStrike">
                <a:solidFill>
                  <a:srgbClr val="000000"/>
                </a:solidFill>
                <a:uFill>
                  <a:solidFill>
                    <a:srgbClr val="ffffff"/>
                  </a:solidFill>
                </a:uFill>
                <a:latin typeface="+mn-lt"/>
                <a:ea typeface="+mn-ea"/>
              </a:rPr>
              <a:t> </a:t>
            </a:r>
            <a:endParaRPr b="0" lang="en-US" sz="900" spc="-1" strike="noStrike">
              <a:solidFill>
                <a:srgbClr val="000000"/>
              </a:solidFill>
              <a:uFill>
                <a:solidFill>
                  <a:srgbClr val="ffffff"/>
                </a:solidFill>
              </a:uFill>
              <a:latin typeface="Arial"/>
            </a:endParaRPr>
          </a:p>
          <a:p>
            <a:pPr marL="216000" indent="-215640">
              <a:lnSpc>
                <a:spcPct val="100000"/>
              </a:lnSpc>
            </a:pPr>
            <a:r>
              <a:rPr b="0" lang="en-US" sz="900" spc="-1" strike="noStrike">
                <a:solidFill>
                  <a:srgbClr val="000000"/>
                </a:solidFill>
                <a:uFill>
                  <a:solidFill>
                    <a:srgbClr val="ffffff"/>
                  </a:solidFill>
                </a:uFill>
                <a:latin typeface="+mn-lt"/>
                <a:ea typeface="+mn-ea"/>
              </a:rPr>
              <a:t>Then, we will dive into how you can bring the different pieces of as a Service to your customers with software-defined infrastructure solutions.</a:t>
            </a:r>
            <a:endParaRPr b="0" lang="en-US" sz="900" spc="-1" strike="noStrike">
              <a:solidFill>
                <a:srgbClr val="000000"/>
              </a:solidFill>
              <a:uFill>
                <a:solidFill>
                  <a:srgbClr val="ffffff"/>
                </a:solidFill>
              </a:uFill>
              <a:latin typeface="Arial"/>
            </a:endParaRPr>
          </a:p>
          <a:p>
            <a:pPr marL="216000" indent="-215640">
              <a:lnSpc>
                <a:spcPct val="100000"/>
              </a:lnSpc>
            </a:pPr>
            <a:r>
              <a:rPr b="0" lang="en-US" sz="900" spc="-1" strike="noStrike">
                <a:solidFill>
                  <a:srgbClr val="000000"/>
                </a:solidFill>
                <a:uFill>
                  <a:solidFill>
                    <a:srgbClr val="ffffff"/>
                  </a:solidFill>
                </a:uFill>
                <a:latin typeface="+mn-lt"/>
                <a:ea typeface="+mn-ea"/>
              </a:rPr>
              <a:t> </a:t>
            </a:r>
            <a:endParaRPr b="0" lang="en-US" sz="900" spc="-1" strike="noStrike">
              <a:solidFill>
                <a:srgbClr val="000000"/>
              </a:solidFill>
              <a:uFill>
                <a:solidFill>
                  <a:srgbClr val="ffffff"/>
                </a:solidFill>
              </a:uFill>
              <a:latin typeface="Arial"/>
            </a:endParaRPr>
          </a:p>
          <a:p>
            <a:pPr marL="216000" indent="-215640">
              <a:lnSpc>
                <a:spcPct val="100000"/>
              </a:lnSpc>
            </a:pPr>
            <a:r>
              <a:rPr b="0" lang="en-US" sz="900" spc="-1" strike="noStrike">
                <a:solidFill>
                  <a:srgbClr val="000000"/>
                </a:solidFill>
                <a:uFill>
                  <a:solidFill>
                    <a:srgbClr val="ffffff"/>
                  </a:solidFill>
                </a:uFill>
                <a:latin typeface="+mn-lt"/>
                <a:ea typeface="+mn-ea"/>
              </a:rPr>
              <a:t>Next, we will shift gears to talk about improving your agility using an open DevOps approach, improving how application services are delivered.</a:t>
            </a:r>
            <a:endParaRPr b="0" lang="en-US" sz="900" spc="-1" strike="noStrike">
              <a:solidFill>
                <a:srgbClr val="000000"/>
              </a:solidFill>
              <a:uFill>
                <a:solidFill>
                  <a:srgbClr val="ffffff"/>
                </a:solidFill>
              </a:uFill>
              <a:latin typeface="Arial"/>
            </a:endParaRPr>
          </a:p>
          <a:p>
            <a:pPr marL="216000" indent="-215640">
              <a:lnSpc>
                <a:spcPct val="100000"/>
              </a:lnSpc>
            </a:pPr>
            <a:r>
              <a:rPr b="0" lang="en-US" sz="900" spc="-1" strike="noStrike">
                <a:solidFill>
                  <a:srgbClr val="000000"/>
                </a:solidFill>
                <a:uFill>
                  <a:solidFill>
                    <a:srgbClr val="ffffff"/>
                  </a:solidFill>
                </a:uFill>
                <a:latin typeface="+mn-lt"/>
                <a:ea typeface="+mn-ea"/>
              </a:rPr>
              <a:t> </a:t>
            </a:r>
            <a:endParaRPr b="0" lang="en-US" sz="900" spc="-1" strike="noStrike">
              <a:solidFill>
                <a:srgbClr val="000000"/>
              </a:solidFill>
              <a:uFill>
                <a:solidFill>
                  <a:srgbClr val="ffffff"/>
                </a:solidFill>
              </a:uFill>
              <a:latin typeface="Arial"/>
            </a:endParaRPr>
          </a:p>
          <a:p>
            <a:pPr marL="216000" indent="-215640">
              <a:lnSpc>
                <a:spcPct val="100000"/>
              </a:lnSpc>
            </a:pPr>
            <a:r>
              <a:rPr b="0" lang="en-US" sz="900" spc="-1" strike="noStrike">
                <a:solidFill>
                  <a:srgbClr val="000000"/>
                </a:solidFill>
                <a:uFill>
                  <a:solidFill>
                    <a:srgbClr val="ffffff"/>
                  </a:solidFill>
                </a:uFill>
                <a:latin typeface="+mn-lt"/>
                <a:ea typeface="+mn-ea"/>
              </a:rPr>
              <a:t>[transition] So, let’s get started with the digital transformation and what that means to you… </a:t>
            </a:r>
            <a:endParaRPr b="0" lang="en-US" sz="900" spc="-1" strike="noStrike">
              <a:solidFill>
                <a:srgbClr val="000000"/>
              </a:solidFill>
              <a:uFill>
                <a:solidFill>
                  <a:srgbClr val="ffffff"/>
                </a:solidFill>
              </a:uFill>
              <a:latin typeface="Arial"/>
            </a:endParaRPr>
          </a:p>
        </p:txBody>
      </p:sp>
      <p:sp>
        <p:nvSpPr>
          <p:cNvPr id="677" name="CustomShape 2"/>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C3F6C90C-2CD9-42C6-8074-374ECF8F27F0}"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body"/>
          </p:nvPr>
        </p:nvSpPr>
        <p:spPr>
          <a:xfrm>
            <a:off x="685800" y="4400640"/>
            <a:ext cx="5485680" cy="3599640"/>
          </a:xfrm>
          <a:prstGeom prst="rect">
            <a:avLst/>
          </a:prstGeom>
        </p:spPr>
        <p:txBody>
          <a:bodyPr lIns="0" rIns="0" tIns="0" bIns="0"/>
          <a:p>
            <a:r>
              <a:rPr b="0" lang="en-US" sz="2000" spc="-1" strike="noStrike">
                <a:solidFill>
                  <a:srgbClr val="000000"/>
                </a:solidFill>
                <a:uFill>
                  <a:solidFill>
                    <a:srgbClr val="ffffff"/>
                  </a:solidFill>
                </a:uFill>
                <a:latin typeface="Arial"/>
              </a:rPr>
              <a:t>With the move to SLES12 – SUSE has changed the default root file system to btrfs.   The result – a reduction in both planned and unplanned downtime.  Btrfs was initially introduced with full production support in SLES11 SP2, Feb 2012.  Over the past five years, we have ramped up support, worked with customers and the upstream community to refine the implementation and tooling.  By combining btrfs, snapper, and bootloader integration – we now have a fully functional system rollback solution. </a:t>
            </a:r>
            <a:endParaRPr b="0" lang="en-US" sz="2000" spc="-1" strike="noStrike">
              <a:solidFill>
                <a:srgbClr val="000000"/>
              </a:solidFill>
              <a:uFill>
                <a:solidFill>
                  <a:srgbClr val="ffffff"/>
                </a:solidFill>
              </a:uFill>
              <a:latin typeface="Arial"/>
            </a:endParaRPr>
          </a:p>
        </p:txBody>
      </p:sp>
      <p:sp>
        <p:nvSpPr>
          <p:cNvPr id="679"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20A79627-767A-471C-9EFF-5135F05D760A}"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PlaceHolder 1"/>
          <p:cNvSpPr>
            <a:spLocks noGrp="1"/>
          </p:cNvSpPr>
          <p:nvPr>
            <p:ph type="body"/>
          </p:nvPr>
        </p:nvSpPr>
        <p:spPr>
          <a:xfrm>
            <a:off x="685800" y="4400640"/>
            <a:ext cx="5485680" cy="3599640"/>
          </a:xfrm>
          <a:prstGeom prst="rect">
            <a:avLst/>
          </a:prstGeom>
        </p:spPr>
        <p:txBody>
          <a:bodyPr lIns="0" rIns="0" tIns="0" bIns="0"/>
          <a:p>
            <a:r>
              <a:rPr b="0" lang="en-US" sz="2000" spc="-1" strike="noStrike">
                <a:solidFill>
                  <a:srgbClr val="000000"/>
                </a:solidFill>
                <a:uFill>
                  <a:solidFill>
                    <a:srgbClr val="ffffff"/>
                  </a:solidFill>
                </a:uFill>
                <a:latin typeface="Arial"/>
              </a:rPr>
              <a:t>Snapshots are controlled by snapper.  Snapper is responsible for taking triggered pre-post operation snapshots (YAST/zypper) and timeline snapshots (tracking deltas.)  </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Snapshots can be aliased to identify the command or change window executed.  They can also be marked important.  Snapshot retention can also be controlled, looking at time and number of snapshots being retained.  </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Rollback can be single file, snapshot, or full system – depending on the desired recovery point.  </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681"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245578DD-CEDF-4A13-B617-AEE2537A81F4}"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PlaceHolder 1"/>
          <p:cNvSpPr>
            <a:spLocks noGrp="1"/>
          </p:cNvSpPr>
          <p:nvPr>
            <p:ph type="body"/>
          </p:nvPr>
        </p:nvSpPr>
        <p:spPr>
          <a:xfrm>
            <a:off x="685800" y="4400640"/>
            <a:ext cx="5485680" cy="3599640"/>
          </a:xfrm>
          <a:prstGeom prst="rect">
            <a:avLst/>
          </a:prstGeom>
        </p:spPr>
        <p:txBody>
          <a:bodyPr lIns="0" rIns="0" tIns="0" bIns="0"/>
          <a:p>
            <a:r>
              <a:rPr b="0" lang="en-US" sz="2000" spc="-1" strike="noStrike">
                <a:solidFill>
                  <a:srgbClr val="000000"/>
                </a:solidFill>
                <a:uFill>
                  <a:solidFill>
                    <a:srgbClr val="ffffff"/>
                  </a:solidFill>
                </a:uFill>
                <a:latin typeface="Arial"/>
              </a:rPr>
              <a:t>Default root filesystem is btrfs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Default data filesystem is XFS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Full ext[2-3-4] filesystem support is also available.  </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SUSE will support ext3, ext4, and XFS for root filesystem</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Depending on the use case – the question to ask is whether the filesystem would benefit from using snapshots.  </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683"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4DC8C247-643E-4D33-A2EF-D5F3925A45A5}"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type="body"/>
          </p:nvPr>
        </p:nvSpPr>
        <p:spPr>
          <a:xfrm>
            <a:off x="685800" y="4400640"/>
            <a:ext cx="5485680" cy="3599640"/>
          </a:xfrm>
          <a:prstGeom prst="rect">
            <a:avLst/>
          </a:prstGeom>
        </p:spPr>
        <p:txBody>
          <a:bodyPr lIns="0" rIns="0" tIns="0" bIns="0"/>
          <a:p>
            <a:r>
              <a:rPr b="0" lang="en-US" sz="2000" spc="-1" strike="noStrike">
                <a:solidFill>
                  <a:srgbClr val="000000"/>
                </a:solidFill>
                <a:uFill>
                  <a:solidFill>
                    <a:srgbClr val="ffffff"/>
                  </a:solidFill>
                </a:uFill>
                <a:latin typeface="Arial"/>
              </a:rPr>
              <a:t>Looking at filesystem capabilities across btrfs, ext4, and xfs– here are a few use cases to consider.  In some cases, the No Copy on Write mount option should be used with btrfs to prevent fragmentation of data (VM Host / Virtual machine image store.)</a:t>
            </a:r>
            <a:endParaRPr b="0" lang="en-US" sz="2000" spc="-1" strike="noStrike">
              <a:solidFill>
                <a:srgbClr val="000000"/>
              </a:solidFill>
              <a:uFill>
                <a:solidFill>
                  <a:srgbClr val="ffffff"/>
                </a:solidFill>
              </a:uFill>
              <a:latin typeface="Arial"/>
            </a:endParaRPr>
          </a:p>
        </p:txBody>
      </p:sp>
      <p:sp>
        <p:nvSpPr>
          <p:cNvPr id="685"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15E3DB5B-3BCE-457B-BC97-43EF7A8292C8}"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2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3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1"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2"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3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35" name="PlaceHolder 3"/>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36" name="PlaceHolder 4"/>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3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3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4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4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4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4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4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4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4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5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5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52" name="PlaceHolder 5"/>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5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5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5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57" name="PlaceHolder 5"/>
          <p:cNvSpPr>
            <a:spLocks noGrp="1"/>
          </p:cNvSpPr>
          <p:nvPr>
            <p:ph type="body"/>
          </p:nvPr>
        </p:nvSpPr>
        <p:spPr>
          <a:xfrm>
            <a:off x="602208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5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59" name="PlaceHolder 7"/>
          <p:cNvSpPr>
            <a:spLocks noGrp="1"/>
          </p:cNvSpPr>
          <p:nvPr>
            <p:ph type="body"/>
          </p:nvPr>
        </p:nvSpPr>
        <p:spPr>
          <a:xfrm>
            <a:off x="45720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3" name="PlaceHolder 5"/>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5"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66"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6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7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7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2"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3"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7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76" name="PlaceHolder 3"/>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77" name="PlaceHolder 4"/>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7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8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8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8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8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8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8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8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9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9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9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93" name="PlaceHolder 5"/>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8" name="PlaceHolder 5"/>
          <p:cNvSpPr>
            <a:spLocks noGrp="1"/>
          </p:cNvSpPr>
          <p:nvPr>
            <p:ph type="body"/>
          </p:nvPr>
        </p:nvSpPr>
        <p:spPr>
          <a:xfrm>
            <a:off x="602208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40" name="PlaceHolder 7"/>
          <p:cNvSpPr>
            <a:spLocks noGrp="1"/>
          </p:cNvSpPr>
          <p:nvPr>
            <p:ph type="body"/>
          </p:nvPr>
        </p:nvSpPr>
        <p:spPr>
          <a:xfrm>
            <a:off x="45720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9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9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9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98" name="PlaceHolder 5"/>
          <p:cNvSpPr>
            <a:spLocks noGrp="1"/>
          </p:cNvSpPr>
          <p:nvPr>
            <p:ph type="body"/>
          </p:nvPr>
        </p:nvSpPr>
        <p:spPr>
          <a:xfrm>
            <a:off x="602208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9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400" name="PlaceHolder 7"/>
          <p:cNvSpPr>
            <a:spLocks noGrp="1"/>
          </p:cNvSpPr>
          <p:nvPr>
            <p:ph type="body"/>
          </p:nvPr>
        </p:nvSpPr>
        <p:spPr>
          <a:xfrm>
            <a:off x="45720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4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4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4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5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5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55" name="PlaceHolder 3"/>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56" name="PlaceHolder 4"/>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6"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5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6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6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6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6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6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6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6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7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7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72" name="PlaceHolder 5"/>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7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7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7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77" name="PlaceHolder 5"/>
          <p:cNvSpPr>
            <a:spLocks noGrp="1"/>
          </p:cNvSpPr>
          <p:nvPr>
            <p:ph type="body"/>
          </p:nvPr>
        </p:nvSpPr>
        <p:spPr>
          <a:xfrm>
            <a:off x="602208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7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79" name="PlaceHolder 7"/>
          <p:cNvSpPr>
            <a:spLocks noGrp="1"/>
          </p:cNvSpPr>
          <p:nvPr>
            <p:ph type="body"/>
          </p:nvPr>
        </p:nvSpPr>
        <p:spPr>
          <a:xfrm>
            <a:off x="45720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8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8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8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9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9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95" name="PlaceHolder 3"/>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96" name="PlaceHolder 4"/>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9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9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0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0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0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0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0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0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0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1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1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12" name="PlaceHolder 5"/>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1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1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1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17" name="PlaceHolder 5"/>
          <p:cNvSpPr>
            <a:spLocks noGrp="1"/>
          </p:cNvSpPr>
          <p:nvPr>
            <p:ph type="body"/>
          </p:nvPr>
        </p:nvSpPr>
        <p:spPr>
          <a:xfrm>
            <a:off x="602208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1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19" name="PlaceHolder 7"/>
          <p:cNvSpPr>
            <a:spLocks noGrp="1"/>
          </p:cNvSpPr>
          <p:nvPr>
            <p:ph type="body"/>
          </p:nvPr>
        </p:nvSpPr>
        <p:spPr>
          <a:xfrm>
            <a:off x="45720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2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2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2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2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3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34" name="PlaceHolder 3"/>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35" name="PlaceHolder 4"/>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3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3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3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4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4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4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4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4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4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4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5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51" name="PlaceHolder 5"/>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5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5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5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56" name="PlaceHolder 5"/>
          <p:cNvSpPr>
            <a:spLocks noGrp="1"/>
          </p:cNvSpPr>
          <p:nvPr>
            <p:ph type="body"/>
          </p:nvPr>
        </p:nvSpPr>
        <p:spPr>
          <a:xfrm>
            <a:off x="602208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5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58" name="PlaceHolder 7"/>
          <p:cNvSpPr>
            <a:spLocks noGrp="1"/>
          </p:cNvSpPr>
          <p:nvPr>
            <p:ph type="body"/>
          </p:nvPr>
        </p:nvSpPr>
        <p:spPr>
          <a:xfrm>
            <a:off x="45720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6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6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6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6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1"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7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74" name="PlaceHolder 3"/>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75" name="PlaceHolder 4"/>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7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7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7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8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8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8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8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8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8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8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9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91" name="PlaceHolder 5"/>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9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9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9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96" name="PlaceHolder 5"/>
          <p:cNvSpPr>
            <a:spLocks noGrp="1"/>
          </p:cNvSpPr>
          <p:nvPr>
            <p:ph type="body"/>
          </p:nvPr>
        </p:nvSpPr>
        <p:spPr>
          <a:xfrm>
            <a:off x="602208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9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98" name="PlaceHolder 7"/>
          <p:cNvSpPr>
            <a:spLocks noGrp="1"/>
          </p:cNvSpPr>
          <p:nvPr>
            <p:ph type="body"/>
          </p:nvPr>
        </p:nvSpPr>
        <p:spPr>
          <a:xfrm>
            <a:off x="45720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0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0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0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0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1"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14" name="PlaceHolder 3"/>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15" name="PlaceHolder 4"/>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1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1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2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2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6" name="PlaceHolder 3"/>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17" name="PlaceHolder 4"/>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2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2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2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2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3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31" name="PlaceHolder 5"/>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3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3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3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36" name="PlaceHolder 5"/>
          <p:cNvSpPr>
            <a:spLocks noGrp="1"/>
          </p:cNvSpPr>
          <p:nvPr>
            <p:ph type="body"/>
          </p:nvPr>
        </p:nvSpPr>
        <p:spPr>
          <a:xfrm>
            <a:off x="602208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3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38" name="PlaceHolder 7"/>
          <p:cNvSpPr>
            <a:spLocks noGrp="1"/>
          </p:cNvSpPr>
          <p:nvPr>
            <p:ph type="body"/>
          </p:nvPr>
        </p:nvSpPr>
        <p:spPr>
          <a:xfrm>
            <a:off x="45720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46"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4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5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5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3"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5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56" name="PlaceHolder 3"/>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57" name="PlaceHolder 4"/>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5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6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6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6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6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6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6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6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7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7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7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73" name="PlaceHolder 5"/>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7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7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7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78" name="PlaceHolder 5"/>
          <p:cNvSpPr>
            <a:spLocks noGrp="1"/>
          </p:cNvSpPr>
          <p:nvPr>
            <p:ph type="body"/>
          </p:nvPr>
        </p:nvSpPr>
        <p:spPr>
          <a:xfrm>
            <a:off x="602208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7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80" name="PlaceHolder 7"/>
          <p:cNvSpPr>
            <a:spLocks noGrp="1"/>
          </p:cNvSpPr>
          <p:nvPr>
            <p:ph type="body"/>
          </p:nvPr>
        </p:nvSpPr>
        <p:spPr>
          <a:xfrm>
            <a:off x="45720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86"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8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9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9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3"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9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96" name="PlaceHolder 3"/>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297" name="PlaceHolder 4"/>
          <p:cNvSpPr>
            <a:spLocks noGrp="1"/>
          </p:cNvSpPr>
          <p:nvPr>
            <p:ph type="body"/>
          </p:nvPr>
        </p:nvSpPr>
        <p:spPr>
          <a:xfrm>
            <a:off x="467424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9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0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0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0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0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0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0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0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1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1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1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13" name="PlaceHolder 5"/>
          <p:cNvSpPr>
            <a:spLocks noGrp="1"/>
          </p:cNvSpPr>
          <p:nvPr>
            <p:ph type="body"/>
          </p:nvPr>
        </p:nvSpPr>
        <p:spPr>
          <a:xfrm>
            <a:off x="457200" y="2761920"/>
            <a:ext cx="40158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1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1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1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18" name="PlaceHolder 5"/>
          <p:cNvSpPr>
            <a:spLocks noGrp="1"/>
          </p:cNvSpPr>
          <p:nvPr>
            <p:ph type="body"/>
          </p:nvPr>
        </p:nvSpPr>
        <p:spPr>
          <a:xfrm>
            <a:off x="602208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1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
        <p:nvSpPr>
          <p:cNvPr id="320" name="PlaceHolder 7"/>
          <p:cNvSpPr>
            <a:spLocks noGrp="1"/>
          </p:cNvSpPr>
          <p:nvPr>
            <p:ph type="body"/>
          </p:nvPr>
        </p:nvSpPr>
        <p:spPr>
          <a:xfrm>
            <a:off x="457200" y="2761920"/>
            <a:ext cx="2649600" cy="142272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4"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2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457200" y="205200"/>
            <a:ext cx="8229240" cy="85860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2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8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6.jpeg"/><Relationship Id="rId3" Type="http://schemas.openxmlformats.org/officeDocument/2006/relationships/image" Target="../media/image17.jpeg"/><Relationship Id="rId4" Type="http://schemas.openxmlformats.org/officeDocument/2006/relationships/image" Target="../media/image18.png"/><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8.jpeg"/><Relationship Id="rId3" Type="http://schemas.openxmlformats.org/officeDocument/2006/relationships/image" Target="../media/image9.jpe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4.jpe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5.jpe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10" descr=""/>
          <p:cNvPicPr/>
          <p:nvPr/>
        </p:nvPicPr>
        <p:blipFill>
          <a:blip r:embed="rId2"/>
          <a:srcRect l="0" t="0" r="-30259" b="0"/>
          <a:stretch/>
        </p:blipFill>
        <p:spPr>
          <a:xfrm>
            <a:off x="0" y="0"/>
            <a:ext cx="413280" cy="5142600"/>
          </a:xfrm>
          <a:prstGeom prst="rect">
            <a:avLst/>
          </a:prstGeom>
          <a:ln>
            <a:noFill/>
          </a:ln>
        </p:spPr>
      </p:pic>
      <p:pic>
        <p:nvPicPr>
          <p:cNvPr id="1" name="Picture 1472" descr=""/>
          <p:cNvPicPr/>
          <p:nvPr/>
        </p:nvPicPr>
        <p:blipFill>
          <a:blip r:embed="rId3"/>
          <a:stretch/>
        </p:blipFill>
        <p:spPr>
          <a:xfrm>
            <a:off x="0" y="0"/>
            <a:ext cx="9142920" cy="5142600"/>
          </a:xfrm>
          <a:prstGeom prst="rect">
            <a:avLst/>
          </a:prstGeom>
          <a:ln>
            <a:noFill/>
          </a:ln>
        </p:spPr>
      </p:pic>
      <p:pic>
        <p:nvPicPr>
          <p:cNvPr id="2" name="Picture 6" descr=""/>
          <p:cNvPicPr/>
          <p:nvPr/>
        </p:nvPicPr>
        <p:blipFill>
          <a:blip r:embed="rId4"/>
          <a:stretch/>
        </p:blipFill>
        <p:spPr>
          <a:xfrm>
            <a:off x="1022040" y="486360"/>
            <a:ext cx="876240" cy="532080"/>
          </a:xfrm>
          <a:prstGeom prst="rect">
            <a:avLst/>
          </a:prstGeom>
          <a:ln>
            <a:noFill/>
          </a:ln>
        </p:spPr>
      </p:pic>
      <p:sp>
        <p:nvSpPr>
          <p:cNvPr id="3" name="PlaceHolder 1"/>
          <p:cNvSpPr>
            <a:spLocks noGrp="1"/>
          </p:cNvSpPr>
          <p:nvPr>
            <p:ph type="title"/>
          </p:nvPr>
        </p:nvSpPr>
        <p:spPr>
          <a:xfrm>
            <a:off x="457200" y="205200"/>
            <a:ext cx="8229240" cy="858600"/>
          </a:xfrm>
          <a:prstGeom prst="rect">
            <a:avLst/>
          </a:prstGeom>
        </p:spPr>
        <p:txBody>
          <a:bodyPr lIns="0" rIns="0" tIns="0" bIns="0" anchor="ctr"/>
          <a:p>
            <a:r>
              <a:rPr b="0" lang="en-US" sz="1800" spc="-1" strike="noStrike">
                <a:solidFill>
                  <a:srgbClr val="000000"/>
                </a:solidFill>
                <a:uFill>
                  <a:solidFill>
                    <a:srgbClr val="ffffff"/>
                  </a:solidFill>
                </a:uFill>
                <a:latin typeface="Arial"/>
              </a:rPr>
              <a:t>Click to edit the title text format</a:t>
            </a:r>
            <a:endParaRPr b="0" lang="en-US" sz="1800" spc="-1" strike="noStrike">
              <a:solidFill>
                <a:srgbClr val="000000"/>
              </a:solidFill>
              <a:uFill>
                <a:solidFill>
                  <a:srgbClr val="ffffff"/>
                </a:solidFill>
              </a:uFill>
              <a:latin typeface="Arial"/>
            </a:endParaRPr>
          </a:p>
        </p:txBody>
      </p:sp>
      <p:sp>
        <p:nvSpPr>
          <p:cNvPr id="4"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uFill>
                  <a:solidFill>
                    <a:srgbClr val="ffffff"/>
                  </a:solidFill>
                </a:uFill>
                <a:latin typeface="Arial"/>
              </a:rPr>
              <a:t>Click to edit the outline text format</a:t>
            </a:r>
            <a:endParaRPr b="0" lang="en-US"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Second Outline Level</a:t>
            </a:r>
            <a:endParaRPr b="0" lang="en-US" sz="20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60" name="Picture 10" descr=""/>
          <p:cNvPicPr/>
          <p:nvPr/>
        </p:nvPicPr>
        <p:blipFill>
          <a:blip r:embed="rId2"/>
          <a:srcRect l="0" t="0" r="-30259" b="0"/>
          <a:stretch/>
        </p:blipFill>
        <p:spPr>
          <a:xfrm>
            <a:off x="0" y="0"/>
            <a:ext cx="413280" cy="5142600"/>
          </a:xfrm>
          <a:prstGeom prst="rect">
            <a:avLst/>
          </a:prstGeom>
          <a:ln>
            <a:noFill/>
          </a:ln>
        </p:spPr>
      </p:pic>
      <p:pic>
        <p:nvPicPr>
          <p:cNvPr id="361" name="Picture 4" descr=""/>
          <p:cNvPicPr/>
          <p:nvPr/>
        </p:nvPicPr>
        <p:blipFill>
          <a:blip r:embed="rId3"/>
          <a:stretch/>
        </p:blipFill>
        <p:spPr>
          <a:xfrm>
            <a:off x="0" y="0"/>
            <a:ext cx="9142920" cy="5142600"/>
          </a:xfrm>
          <a:prstGeom prst="rect">
            <a:avLst/>
          </a:prstGeom>
          <a:ln>
            <a:noFill/>
          </a:ln>
        </p:spPr>
      </p:pic>
      <p:pic>
        <p:nvPicPr>
          <p:cNvPr id="362" name="Picture 3" descr=""/>
          <p:cNvPicPr/>
          <p:nvPr/>
        </p:nvPicPr>
        <p:blipFill>
          <a:blip r:embed="rId4"/>
          <a:stretch/>
        </p:blipFill>
        <p:spPr>
          <a:xfrm>
            <a:off x="3566160" y="2016000"/>
            <a:ext cx="1968480" cy="1103760"/>
          </a:xfrm>
          <a:prstGeom prst="rect">
            <a:avLst/>
          </a:prstGeom>
          <a:ln>
            <a:noFill/>
          </a:ln>
        </p:spPr>
      </p:pic>
      <p:sp>
        <p:nvSpPr>
          <p:cNvPr id="363" name="PlaceHolder 1"/>
          <p:cNvSpPr>
            <a:spLocks noGrp="1"/>
          </p:cNvSpPr>
          <p:nvPr>
            <p:ph type="title"/>
          </p:nvPr>
        </p:nvSpPr>
        <p:spPr>
          <a:xfrm>
            <a:off x="457200" y="205200"/>
            <a:ext cx="8229240" cy="858600"/>
          </a:xfrm>
          <a:prstGeom prst="rect">
            <a:avLst/>
          </a:prstGeom>
        </p:spPr>
        <p:txBody>
          <a:bodyPr lIns="0" rIns="0" tIns="0" bIns="0" anchor="ctr"/>
          <a:p>
            <a:r>
              <a:rPr b="0" lang="en-US" sz="1800" spc="-1" strike="noStrike">
                <a:solidFill>
                  <a:srgbClr val="000000"/>
                </a:solidFill>
                <a:uFill>
                  <a:solidFill>
                    <a:srgbClr val="ffffff"/>
                  </a:solidFill>
                </a:uFill>
                <a:latin typeface="Arial"/>
              </a:rPr>
              <a:t>Click to edit the title text format</a:t>
            </a:r>
            <a:endParaRPr b="0" lang="en-US" sz="1800" spc="-1" strike="noStrike">
              <a:solidFill>
                <a:srgbClr val="000000"/>
              </a:solidFill>
              <a:uFill>
                <a:solidFill>
                  <a:srgbClr val="ffffff"/>
                </a:solidFill>
              </a:uFill>
              <a:latin typeface="Arial"/>
            </a:endParaRPr>
          </a:p>
        </p:txBody>
      </p:sp>
      <p:sp>
        <p:nvSpPr>
          <p:cNvPr id="364"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uFill>
                  <a:solidFill>
                    <a:srgbClr val="ffffff"/>
                  </a:solidFill>
                </a:uFill>
                <a:latin typeface="Arial"/>
              </a:rPr>
              <a:t>Click to edit the outline text format</a:t>
            </a:r>
            <a:endParaRPr b="0" lang="en-US"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Second Outline Level</a:t>
            </a:r>
            <a:endParaRPr b="0" lang="en-US" sz="20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1" name="Picture 10" descr=""/>
          <p:cNvPicPr/>
          <p:nvPr/>
        </p:nvPicPr>
        <p:blipFill>
          <a:blip r:embed="rId2"/>
          <a:srcRect l="0" t="0" r="-30259" b="0"/>
          <a:stretch/>
        </p:blipFill>
        <p:spPr>
          <a:xfrm>
            <a:off x="0" y="0"/>
            <a:ext cx="413280" cy="5142600"/>
          </a:xfrm>
          <a:prstGeom prst="rect">
            <a:avLst/>
          </a:prstGeom>
          <a:ln>
            <a:noFill/>
          </a:ln>
        </p:spPr>
      </p:pic>
      <p:sp>
        <p:nvSpPr>
          <p:cNvPr id="42" name="PlaceHolder 1"/>
          <p:cNvSpPr>
            <a:spLocks noGrp="1"/>
          </p:cNvSpPr>
          <p:nvPr>
            <p:ph type="title"/>
          </p:nvPr>
        </p:nvSpPr>
        <p:spPr>
          <a:xfrm>
            <a:off x="457200" y="205200"/>
            <a:ext cx="8229240" cy="858600"/>
          </a:xfrm>
          <a:prstGeom prst="rect">
            <a:avLst/>
          </a:prstGeom>
        </p:spPr>
        <p:txBody>
          <a:bodyPr lIns="0" rIns="0" tIns="0" bIns="0" anchor="ctr"/>
          <a:p>
            <a:r>
              <a:rPr b="0" lang="en-US" sz="1800" spc="-1" strike="noStrike">
                <a:solidFill>
                  <a:srgbClr val="000000"/>
                </a:solidFill>
                <a:uFill>
                  <a:solidFill>
                    <a:srgbClr val="ffffff"/>
                  </a:solidFill>
                </a:uFill>
                <a:latin typeface="Arial"/>
              </a:rPr>
              <a:t>Click to edit the title text format</a:t>
            </a:r>
            <a:endParaRPr b="0" lang="en-US" sz="18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uFill>
                  <a:solidFill>
                    <a:srgbClr val="ffffff"/>
                  </a:solidFill>
                </a:uFill>
                <a:latin typeface="Arial"/>
              </a:rPr>
              <a:t>Click to edit the outline text format</a:t>
            </a:r>
            <a:endParaRPr b="0" lang="en-US"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Second Outline Level</a:t>
            </a:r>
            <a:endParaRPr b="0" lang="en-US" sz="20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0" name="Picture 10" descr=""/>
          <p:cNvPicPr/>
          <p:nvPr/>
        </p:nvPicPr>
        <p:blipFill>
          <a:blip r:embed="rId2"/>
          <a:srcRect l="0" t="0" r="-30259" b="0"/>
          <a:stretch/>
        </p:blipFill>
        <p:spPr>
          <a:xfrm>
            <a:off x="0" y="0"/>
            <a:ext cx="413280" cy="5142600"/>
          </a:xfrm>
          <a:prstGeom prst="rect">
            <a:avLst/>
          </a:prstGeom>
          <a:ln>
            <a:noFill/>
          </a:ln>
        </p:spPr>
      </p:pic>
      <p:pic>
        <p:nvPicPr>
          <p:cNvPr id="81" name="Picture 7" descr=""/>
          <p:cNvPicPr/>
          <p:nvPr/>
        </p:nvPicPr>
        <p:blipFill>
          <a:blip r:embed="rId3"/>
          <a:stretch/>
        </p:blipFill>
        <p:spPr>
          <a:xfrm>
            <a:off x="0" y="0"/>
            <a:ext cx="9142920" cy="5147640"/>
          </a:xfrm>
          <a:prstGeom prst="rect">
            <a:avLst/>
          </a:prstGeom>
          <a:ln>
            <a:noFill/>
          </a:ln>
        </p:spPr>
      </p:pic>
      <p:sp>
        <p:nvSpPr>
          <p:cNvPr id="82" name="PlaceHolder 1"/>
          <p:cNvSpPr>
            <a:spLocks noGrp="1"/>
          </p:cNvSpPr>
          <p:nvPr>
            <p:ph type="title"/>
          </p:nvPr>
        </p:nvSpPr>
        <p:spPr>
          <a:xfrm>
            <a:off x="457200" y="205200"/>
            <a:ext cx="8229240" cy="858600"/>
          </a:xfrm>
          <a:prstGeom prst="rect">
            <a:avLst/>
          </a:prstGeom>
        </p:spPr>
        <p:txBody>
          <a:bodyPr lIns="0" rIns="0" tIns="0" bIns="0" anchor="ctr"/>
          <a:p>
            <a:r>
              <a:rPr b="0" lang="en-US" sz="1800" spc="-1" strike="noStrike">
                <a:solidFill>
                  <a:srgbClr val="000000"/>
                </a:solidFill>
                <a:uFill>
                  <a:solidFill>
                    <a:srgbClr val="ffffff"/>
                  </a:solidFill>
                </a:uFill>
                <a:latin typeface="Arial"/>
              </a:rPr>
              <a:t>Click to edit the title text format</a:t>
            </a:r>
            <a:endParaRPr b="0" lang="en-US" sz="1800" spc="-1" strike="noStrike">
              <a:solidFill>
                <a:srgbClr val="000000"/>
              </a:solidFill>
              <a:uFill>
                <a:solidFill>
                  <a:srgbClr val="ffffff"/>
                </a:solidFill>
              </a:uFill>
              <a:latin typeface="Arial"/>
            </a:endParaRPr>
          </a:p>
        </p:txBody>
      </p:sp>
      <p:sp>
        <p:nvSpPr>
          <p:cNvPr id="83"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uFill>
                  <a:solidFill>
                    <a:srgbClr val="ffffff"/>
                  </a:solidFill>
                </a:uFill>
                <a:latin typeface="Arial"/>
              </a:rPr>
              <a:t>Click to edit the outline text format</a:t>
            </a:r>
            <a:endParaRPr b="0" lang="en-US"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Second Outline Level</a:t>
            </a:r>
            <a:endParaRPr b="0" lang="en-US" sz="20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0" name="Picture 10" descr=""/>
          <p:cNvPicPr/>
          <p:nvPr/>
        </p:nvPicPr>
        <p:blipFill>
          <a:blip r:embed="rId2"/>
          <a:srcRect l="0" t="0" r="-30259" b="0"/>
          <a:stretch/>
        </p:blipFill>
        <p:spPr>
          <a:xfrm>
            <a:off x="0" y="0"/>
            <a:ext cx="413280" cy="5142600"/>
          </a:xfrm>
          <a:prstGeom prst="rect">
            <a:avLst/>
          </a:prstGeom>
          <a:ln>
            <a:noFill/>
          </a:ln>
        </p:spPr>
      </p:pic>
      <p:sp>
        <p:nvSpPr>
          <p:cNvPr id="121" name="PlaceHolder 1"/>
          <p:cNvSpPr>
            <a:spLocks noGrp="1"/>
          </p:cNvSpPr>
          <p:nvPr>
            <p:ph type="title"/>
          </p:nvPr>
        </p:nvSpPr>
        <p:spPr>
          <a:xfrm>
            <a:off x="457200" y="205200"/>
            <a:ext cx="8229240" cy="858600"/>
          </a:xfrm>
          <a:prstGeom prst="rect">
            <a:avLst/>
          </a:prstGeom>
        </p:spPr>
        <p:txBody>
          <a:bodyPr lIns="0" rIns="0" tIns="0" bIns="0" anchor="ctr"/>
          <a:p>
            <a:r>
              <a:rPr b="0" lang="en-US" sz="1800" spc="-1" strike="noStrike">
                <a:solidFill>
                  <a:srgbClr val="000000"/>
                </a:solidFill>
                <a:uFill>
                  <a:solidFill>
                    <a:srgbClr val="ffffff"/>
                  </a:solidFill>
                </a:uFill>
                <a:latin typeface="Arial"/>
              </a:rPr>
              <a:t>Click to edit the title text format</a:t>
            </a:r>
            <a:endParaRPr b="0" lang="en-US" sz="1800" spc="-1" strike="noStrike">
              <a:solidFill>
                <a:srgbClr val="000000"/>
              </a:solidFill>
              <a:uFill>
                <a:solidFill>
                  <a:srgbClr val="ffffff"/>
                </a:solidFill>
              </a:uFill>
              <a:latin typeface="Arial"/>
            </a:endParaRPr>
          </a:p>
        </p:txBody>
      </p:sp>
      <p:sp>
        <p:nvSpPr>
          <p:cNvPr id="122"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uFill>
                  <a:solidFill>
                    <a:srgbClr val="ffffff"/>
                  </a:solidFill>
                </a:uFill>
                <a:latin typeface="Arial"/>
              </a:rPr>
              <a:t>Click to edit the outline text format</a:t>
            </a:r>
            <a:endParaRPr b="0" lang="en-US"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Second Outline Level</a:t>
            </a:r>
            <a:endParaRPr b="0" lang="en-US" sz="20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59" name="Picture 10" descr=""/>
          <p:cNvPicPr/>
          <p:nvPr/>
        </p:nvPicPr>
        <p:blipFill>
          <a:blip r:embed="rId2"/>
          <a:srcRect l="0" t="0" r="-30259" b="0"/>
          <a:stretch/>
        </p:blipFill>
        <p:spPr>
          <a:xfrm>
            <a:off x="0" y="0"/>
            <a:ext cx="413280" cy="5142600"/>
          </a:xfrm>
          <a:prstGeom prst="rect">
            <a:avLst/>
          </a:prstGeom>
          <a:ln>
            <a:noFill/>
          </a:ln>
        </p:spPr>
      </p:pic>
      <p:pic>
        <p:nvPicPr>
          <p:cNvPr id="160" name="Picture 4" descr=""/>
          <p:cNvPicPr/>
          <p:nvPr/>
        </p:nvPicPr>
        <p:blipFill>
          <a:blip r:embed="rId3"/>
          <a:stretch/>
        </p:blipFill>
        <p:spPr>
          <a:xfrm>
            <a:off x="0" y="0"/>
            <a:ext cx="9142920" cy="5142600"/>
          </a:xfrm>
          <a:prstGeom prst="rect">
            <a:avLst/>
          </a:prstGeom>
          <a:ln>
            <a:noFill/>
          </a:ln>
        </p:spPr>
      </p:pic>
      <p:sp>
        <p:nvSpPr>
          <p:cNvPr id="161" name="PlaceHolder 1"/>
          <p:cNvSpPr>
            <a:spLocks noGrp="1"/>
          </p:cNvSpPr>
          <p:nvPr>
            <p:ph type="title"/>
          </p:nvPr>
        </p:nvSpPr>
        <p:spPr>
          <a:xfrm>
            <a:off x="457200" y="205200"/>
            <a:ext cx="8229240" cy="858600"/>
          </a:xfrm>
          <a:prstGeom prst="rect">
            <a:avLst/>
          </a:prstGeom>
        </p:spPr>
        <p:txBody>
          <a:bodyPr lIns="0" rIns="0" tIns="0" bIns="0" anchor="ctr"/>
          <a:p>
            <a:r>
              <a:rPr b="0" lang="en-US" sz="1800" spc="-1" strike="noStrike">
                <a:solidFill>
                  <a:srgbClr val="000000"/>
                </a:solidFill>
                <a:uFill>
                  <a:solidFill>
                    <a:srgbClr val="ffffff"/>
                  </a:solidFill>
                </a:uFill>
                <a:latin typeface="Arial"/>
              </a:rPr>
              <a:t>Click to edit the title text format</a:t>
            </a:r>
            <a:endParaRPr b="0" lang="en-US" sz="1800" spc="-1" strike="noStrike">
              <a:solidFill>
                <a:srgbClr val="000000"/>
              </a:solidFill>
              <a:uFill>
                <a:solidFill>
                  <a:srgbClr val="ffffff"/>
                </a:solidFill>
              </a:uFill>
              <a:latin typeface="Arial"/>
            </a:endParaRPr>
          </a:p>
        </p:txBody>
      </p:sp>
      <p:sp>
        <p:nvSpPr>
          <p:cNvPr id="162"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uFill>
                  <a:solidFill>
                    <a:srgbClr val="ffffff"/>
                  </a:solidFill>
                </a:uFill>
                <a:latin typeface="Arial"/>
              </a:rPr>
              <a:t>Click to edit the outline text format</a:t>
            </a:r>
            <a:endParaRPr b="0" lang="en-US"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Second Outline Level</a:t>
            </a:r>
            <a:endParaRPr b="0" lang="en-US" sz="20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99" name="Picture 10" descr=""/>
          <p:cNvPicPr/>
          <p:nvPr/>
        </p:nvPicPr>
        <p:blipFill>
          <a:blip r:embed="rId2"/>
          <a:srcRect l="0" t="0" r="-30259" b="0"/>
          <a:stretch/>
        </p:blipFill>
        <p:spPr>
          <a:xfrm>
            <a:off x="0" y="0"/>
            <a:ext cx="413280" cy="5142600"/>
          </a:xfrm>
          <a:prstGeom prst="rect">
            <a:avLst/>
          </a:prstGeom>
          <a:ln>
            <a:noFill/>
          </a:ln>
        </p:spPr>
      </p:pic>
      <p:pic>
        <p:nvPicPr>
          <p:cNvPr id="200" name="Picture 6" descr=""/>
          <p:cNvPicPr/>
          <p:nvPr/>
        </p:nvPicPr>
        <p:blipFill>
          <a:blip r:embed="rId3"/>
          <a:stretch/>
        </p:blipFill>
        <p:spPr>
          <a:xfrm>
            <a:off x="0" y="0"/>
            <a:ext cx="9142920" cy="5142600"/>
          </a:xfrm>
          <a:prstGeom prst="rect">
            <a:avLst/>
          </a:prstGeom>
          <a:ln>
            <a:noFill/>
          </a:ln>
        </p:spPr>
      </p:pic>
      <p:sp>
        <p:nvSpPr>
          <p:cNvPr id="201" name="PlaceHolder 1"/>
          <p:cNvSpPr>
            <a:spLocks noGrp="1"/>
          </p:cNvSpPr>
          <p:nvPr>
            <p:ph type="title"/>
          </p:nvPr>
        </p:nvSpPr>
        <p:spPr>
          <a:xfrm>
            <a:off x="457200" y="205200"/>
            <a:ext cx="8229240" cy="858600"/>
          </a:xfrm>
          <a:prstGeom prst="rect">
            <a:avLst/>
          </a:prstGeom>
        </p:spPr>
        <p:txBody>
          <a:bodyPr lIns="0" rIns="0" tIns="0" bIns="0" anchor="ctr"/>
          <a:p>
            <a:r>
              <a:rPr b="0" lang="en-US" sz="1800" spc="-1" strike="noStrike">
                <a:solidFill>
                  <a:srgbClr val="000000"/>
                </a:solidFill>
                <a:uFill>
                  <a:solidFill>
                    <a:srgbClr val="ffffff"/>
                  </a:solidFill>
                </a:uFill>
                <a:latin typeface="Arial"/>
              </a:rPr>
              <a:t>Click to edit the title text format</a:t>
            </a:r>
            <a:endParaRPr b="0" lang="en-US" sz="1800" spc="-1" strike="noStrike">
              <a:solidFill>
                <a:srgbClr val="000000"/>
              </a:solidFill>
              <a:uFill>
                <a:solidFill>
                  <a:srgbClr val="ffffff"/>
                </a:solidFill>
              </a:uFill>
              <a:latin typeface="Arial"/>
            </a:endParaRPr>
          </a:p>
        </p:txBody>
      </p:sp>
      <p:sp>
        <p:nvSpPr>
          <p:cNvPr id="202"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uFill>
                  <a:solidFill>
                    <a:srgbClr val="ffffff"/>
                  </a:solidFill>
                </a:uFill>
                <a:latin typeface="Arial"/>
              </a:rPr>
              <a:t>Click to edit the outline text format</a:t>
            </a:r>
            <a:endParaRPr b="0" lang="en-US"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Second Outline Level</a:t>
            </a:r>
            <a:endParaRPr b="0" lang="en-US" sz="20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39" name="Picture 10" descr=""/>
          <p:cNvPicPr/>
          <p:nvPr/>
        </p:nvPicPr>
        <p:blipFill>
          <a:blip r:embed="rId2"/>
          <a:srcRect l="0" t="0" r="-30259" b="0"/>
          <a:stretch/>
        </p:blipFill>
        <p:spPr>
          <a:xfrm>
            <a:off x="0" y="0"/>
            <a:ext cx="413640" cy="5142960"/>
          </a:xfrm>
          <a:prstGeom prst="rect">
            <a:avLst/>
          </a:prstGeom>
          <a:ln>
            <a:noFill/>
          </a:ln>
        </p:spPr>
      </p:pic>
      <p:sp>
        <p:nvSpPr>
          <p:cNvPr id="240" name="CustomShape 1"/>
          <p:cNvSpPr/>
          <p:nvPr/>
        </p:nvSpPr>
        <p:spPr>
          <a:xfrm>
            <a:off x="8714160" y="4809600"/>
            <a:ext cx="191160" cy="191160"/>
          </a:xfrm>
          <a:prstGeom prst="ellipse">
            <a:avLst/>
          </a:prstGeom>
          <a:solidFill>
            <a:srgbClr val="4f81bd"/>
          </a:solidFill>
          <a:ln w="25560">
            <a:noFill/>
          </a:ln>
        </p:spPr>
        <p:style>
          <a:lnRef idx="0"/>
          <a:fillRef idx="0"/>
          <a:effectRef idx="0"/>
          <a:fontRef idx="minor"/>
        </p:style>
        <p:txBody>
          <a:bodyPr wrap="none" lIns="0" rIns="0" tIns="0" bIns="0" anchor="ctr"/>
          <a:p>
            <a:pPr algn="ctr">
              <a:lnSpc>
                <a:spcPct val="100000"/>
              </a:lnSpc>
            </a:pPr>
            <a:fld id="{0DE6D85A-9A26-4532-B10C-AFC42DBCEE4F}" type="slidenum">
              <a:rPr b="0" lang="en-US" sz="680" spc="-1" strike="noStrike">
                <a:solidFill>
                  <a:srgbClr val="ffffff"/>
                </a:solidFill>
                <a:uFill>
                  <a:solidFill>
                    <a:srgbClr val="ffffff"/>
                  </a:solidFill>
                </a:uFill>
                <a:latin typeface="Arial"/>
                <a:ea typeface="DejaVu Sans"/>
              </a:rPr>
              <a:t>1</a:t>
            </a:fld>
            <a:endParaRPr b="0" lang="en-US" sz="680" spc="-1" strike="noStrike">
              <a:solidFill>
                <a:srgbClr val="000000"/>
              </a:solidFill>
              <a:uFill>
                <a:solidFill>
                  <a:srgbClr val="ffffff"/>
                </a:solidFill>
              </a:uFill>
              <a:latin typeface="Arial"/>
            </a:endParaRPr>
          </a:p>
        </p:txBody>
      </p:sp>
      <p:pic>
        <p:nvPicPr>
          <p:cNvPr id="241" name="Picture 7" descr=""/>
          <p:cNvPicPr/>
          <p:nvPr/>
        </p:nvPicPr>
        <p:blipFill>
          <a:blip r:embed="rId3"/>
          <a:stretch/>
        </p:blipFill>
        <p:spPr>
          <a:xfrm>
            <a:off x="0" y="0"/>
            <a:ext cx="9143280" cy="5148000"/>
          </a:xfrm>
          <a:prstGeom prst="rect">
            <a:avLst/>
          </a:prstGeom>
          <a:ln>
            <a:noFill/>
          </a:ln>
        </p:spPr>
      </p:pic>
      <p:sp>
        <p:nvSpPr>
          <p:cNvPr id="242" name="CustomShape 2"/>
          <p:cNvSpPr/>
          <p:nvPr/>
        </p:nvSpPr>
        <p:spPr>
          <a:xfrm>
            <a:off x="8714160" y="4809600"/>
            <a:ext cx="191160" cy="191160"/>
          </a:xfrm>
          <a:prstGeom prst="ellipse">
            <a:avLst/>
          </a:prstGeom>
          <a:solidFill>
            <a:srgbClr val="ffffff"/>
          </a:solidFill>
          <a:ln w="25560">
            <a:noFill/>
          </a:ln>
        </p:spPr>
        <p:style>
          <a:lnRef idx="0"/>
          <a:fillRef idx="0"/>
          <a:effectRef idx="0"/>
          <a:fontRef idx="minor"/>
        </p:style>
        <p:txBody>
          <a:bodyPr wrap="none" lIns="0" rIns="0" tIns="0" bIns="0" anchor="ctr"/>
          <a:p>
            <a:pPr algn="ctr">
              <a:lnSpc>
                <a:spcPct val="100000"/>
              </a:lnSpc>
            </a:pPr>
            <a:fld id="{532F29EA-8930-41B5-8BD0-2245BAA566AA}" type="slidenum">
              <a:rPr b="0" lang="en-US" sz="680" spc="-1" strike="noStrike">
                <a:solidFill>
                  <a:srgbClr val="02d35f"/>
                </a:solidFill>
                <a:uFill>
                  <a:solidFill>
                    <a:srgbClr val="ffffff"/>
                  </a:solidFill>
                </a:uFill>
                <a:latin typeface="Arial"/>
                <a:ea typeface="DejaVu Sans"/>
              </a:rPr>
              <a:t>1</a:t>
            </a:fld>
            <a:endParaRPr b="0" lang="en-US" sz="680" spc="-1" strike="noStrike">
              <a:solidFill>
                <a:srgbClr val="000000"/>
              </a:solidFill>
              <a:uFill>
                <a:solidFill>
                  <a:srgbClr val="ffffff"/>
                </a:solidFill>
              </a:uFill>
              <a:latin typeface="Arial"/>
            </a:endParaRPr>
          </a:p>
        </p:txBody>
      </p:sp>
      <p:sp>
        <p:nvSpPr>
          <p:cNvPr id="243" name="PlaceHolder 3"/>
          <p:cNvSpPr>
            <a:spLocks noGrp="1"/>
          </p:cNvSpPr>
          <p:nvPr>
            <p:ph type="title"/>
          </p:nvPr>
        </p:nvSpPr>
        <p:spPr>
          <a:xfrm>
            <a:off x="457200" y="205200"/>
            <a:ext cx="8229240" cy="858600"/>
          </a:xfrm>
          <a:prstGeom prst="rect">
            <a:avLst/>
          </a:prstGeom>
        </p:spPr>
        <p:txBody>
          <a:bodyPr lIns="0" rIns="0" tIns="0" bIns="0" anchor="ctr"/>
          <a:p>
            <a:r>
              <a:rPr b="0" lang="en-US" sz="1800" spc="-1" strike="noStrike">
                <a:solidFill>
                  <a:srgbClr val="000000"/>
                </a:solidFill>
                <a:uFill>
                  <a:solidFill>
                    <a:srgbClr val="ffffff"/>
                  </a:solidFill>
                </a:uFill>
                <a:latin typeface="Arial"/>
              </a:rPr>
              <a:t>Click to edit the title text format</a:t>
            </a:r>
            <a:endParaRPr b="0" lang="en-US" sz="1800" spc="-1" strike="noStrike">
              <a:solidFill>
                <a:srgbClr val="000000"/>
              </a:solidFill>
              <a:uFill>
                <a:solidFill>
                  <a:srgbClr val="ffffff"/>
                </a:solidFill>
              </a:uFill>
              <a:latin typeface="Arial"/>
            </a:endParaRPr>
          </a:p>
        </p:txBody>
      </p:sp>
      <p:sp>
        <p:nvSpPr>
          <p:cNvPr id="244"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uFill>
                  <a:solidFill>
                    <a:srgbClr val="ffffff"/>
                  </a:solidFill>
                </a:uFill>
                <a:latin typeface="Arial"/>
              </a:rPr>
              <a:t>Click to edit the outline text format</a:t>
            </a:r>
            <a:endParaRPr b="0" lang="en-US"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Second Outline Level</a:t>
            </a:r>
            <a:endParaRPr b="0" lang="en-US" sz="20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81" name="Picture 10" descr=""/>
          <p:cNvPicPr/>
          <p:nvPr/>
        </p:nvPicPr>
        <p:blipFill>
          <a:blip r:embed="rId2"/>
          <a:srcRect l="0" t="0" r="-30259" b="0"/>
          <a:stretch/>
        </p:blipFill>
        <p:spPr>
          <a:xfrm>
            <a:off x="0" y="0"/>
            <a:ext cx="413640" cy="5142960"/>
          </a:xfrm>
          <a:prstGeom prst="rect">
            <a:avLst/>
          </a:prstGeom>
          <a:ln>
            <a:noFill/>
          </a:ln>
        </p:spPr>
      </p:pic>
      <p:sp>
        <p:nvSpPr>
          <p:cNvPr id="282" name="CustomShape 1"/>
          <p:cNvSpPr/>
          <p:nvPr/>
        </p:nvSpPr>
        <p:spPr>
          <a:xfrm>
            <a:off x="8714160" y="4809600"/>
            <a:ext cx="191160" cy="191160"/>
          </a:xfrm>
          <a:prstGeom prst="ellipse">
            <a:avLst/>
          </a:prstGeom>
          <a:solidFill>
            <a:srgbClr val="4f81bd"/>
          </a:solidFill>
          <a:ln w="25560">
            <a:noFill/>
          </a:ln>
        </p:spPr>
        <p:style>
          <a:lnRef idx="0"/>
          <a:fillRef idx="0"/>
          <a:effectRef idx="0"/>
          <a:fontRef idx="minor"/>
        </p:style>
        <p:txBody>
          <a:bodyPr wrap="none" lIns="0" rIns="0" tIns="0" bIns="0" anchor="ctr"/>
          <a:p>
            <a:pPr algn="ctr">
              <a:lnSpc>
                <a:spcPct val="100000"/>
              </a:lnSpc>
            </a:pPr>
            <a:fld id="{5707BB20-44F2-427A-9C82-1191F7CB3720}" type="slidenum">
              <a:rPr b="0" lang="en-US" sz="680" spc="-1" strike="noStrike">
                <a:solidFill>
                  <a:srgbClr val="ffffff"/>
                </a:solidFill>
                <a:uFill>
                  <a:solidFill>
                    <a:srgbClr val="ffffff"/>
                  </a:solidFill>
                </a:uFill>
                <a:latin typeface="Arial"/>
                <a:ea typeface="DejaVu Sans"/>
              </a:rPr>
              <a:t>1</a:t>
            </a:fld>
            <a:endParaRPr b="0" lang="en-US" sz="680" spc="-1" strike="noStrike">
              <a:solidFill>
                <a:srgbClr val="000000"/>
              </a:solidFill>
              <a:uFill>
                <a:solidFill>
                  <a:srgbClr val="ffffff"/>
                </a:solidFill>
              </a:uFill>
              <a:latin typeface="Arial"/>
            </a:endParaRPr>
          </a:p>
        </p:txBody>
      </p:sp>
      <p:sp>
        <p:nvSpPr>
          <p:cNvPr id="283" name="PlaceHolder 2"/>
          <p:cNvSpPr>
            <a:spLocks noGrp="1"/>
          </p:cNvSpPr>
          <p:nvPr>
            <p:ph type="title"/>
          </p:nvPr>
        </p:nvSpPr>
        <p:spPr>
          <a:xfrm>
            <a:off x="457200" y="205200"/>
            <a:ext cx="8229240" cy="858600"/>
          </a:xfrm>
          <a:prstGeom prst="rect">
            <a:avLst/>
          </a:prstGeom>
        </p:spPr>
        <p:txBody>
          <a:bodyPr lIns="0" rIns="0" tIns="0" bIns="0" anchor="ctr"/>
          <a:p>
            <a:r>
              <a:rPr b="0" lang="en-US" sz="1800" spc="-1" strike="noStrike">
                <a:solidFill>
                  <a:srgbClr val="000000"/>
                </a:solidFill>
                <a:uFill>
                  <a:solidFill>
                    <a:srgbClr val="ffffff"/>
                  </a:solidFill>
                </a:uFill>
                <a:latin typeface="Arial"/>
              </a:rPr>
              <a:t>Click to edit the title text format</a:t>
            </a:r>
            <a:endParaRPr b="0" lang="en-US" sz="1800" spc="-1" strike="noStrike">
              <a:solidFill>
                <a:srgbClr val="000000"/>
              </a:solidFill>
              <a:uFill>
                <a:solidFill>
                  <a:srgbClr val="ffffff"/>
                </a:solidFill>
              </a:uFill>
              <a:latin typeface="Arial"/>
            </a:endParaRPr>
          </a:p>
        </p:txBody>
      </p:sp>
      <p:sp>
        <p:nvSpPr>
          <p:cNvPr id="284"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uFill>
                  <a:solidFill>
                    <a:srgbClr val="ffffff"/>
                  </a:solidFill>
                </a:uFill>
                <a:latin typeface="Arial"/>
              </a:rPr>
              <a:t>Click to edit the outline text format</a:t>
            </a:r>
            <a:endParaRPr b="0" lang="en-US"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Second Outline Level</a:t>
            </a:r>
            <a:endParaRPr b="0" lang="en-US" sz="20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21" name="Picture 10" descr=""/>
          <p:cNvPicPr/>
          <p:nvPr/>
        </p:nvPicPr>
        <p:blipFill>
          <a:blip r:embed="rId2"/>
          <a:srcRect l="0" t="0" r="-30259" b="0"/>
          <a:stretch/>
        </p:blipFill>
        <p:spPr>
          <a:xfrm>
            <a:off x="0" y="0"/>
            <a:ext cx="413280" cy="5142600"/>
          </a:xfrm>
          <a:prstGeom prst="rect">
            <a:avLst/>
          </a:prstGeom>
          <a:ln>
            <a:noFill/>
          </a:ln>
        </p:spPr>
      </p:pic>
      <p:sp>
        <p:nvSpPr>
          <p:cNvPr id="322" name="PlaceHolder 1"/>
          <p:cNvSpPr>
            <a:spLocks noGrp="1"/>
          </p:cNvSpPr>
          <p:nvPr>
            <p:ph type="title"/>
          </p:nvPr>
        </p:nvSpPr>
        <p:spPr>
          <a:xfrm>
            <a:off x="457200" y="205200"/>
            <a:ext cx="8229240" cy="858600"/>
          </a:xfrm>
          <a:prstGeom prst="rect">
            <a:avLst/>
          </a:prstGeom>
        </p:spPr>
        <p:txBody>
          <a:bodyPr lIns="0" rIns="0" tIns="0" bIns="0" anchor="ctr"/>
          <a:p>
            <a:r>
              <a:rPr b="0" lang="en-US" sz="1800" spc="-1" strike="noStrike">
                <a:solidFill>
                  <a:srgbClr val="000000"/>
                </a:solidFill>
                <a:uFill>
                  <a:solidFill>
                    <a:srgbClr val="ffffff"/>
                  </a:solidFill>
                </a:uFill>
                <a:latin typeface="Arial"/>
              </a:rPr>
              <a:t>Click to edit the title text format</a:t>
            </a:r>
            <a:endParaRPr b="0" lang="en-US" sz="1800" spc="-1" strike="noStrike">
              <a:solidFill>
                <a:srgbClr val="000000"/>
              </a:solidFill>
              <a:uFill>
                <a:solidFill>
                  <a:srgbClr val="ffffff"/>
                </a:solidFill>
              </a:uFill>
              <a:latin typeface="Arial"/>
            </a:endParaRPr>
          </a:p>
        </p:txBody>
      </p:sp>
      <p:sp>
        <p:nvSpPr>
          <p:cNvPr id="323"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uFill>
                  <a:solidFill>
                    <a:srgbClr val="ffffff"/>
                  </a:solidFill>
                </a:uFill>
                <a:latin typeface="Arial"/>
              </a:rPr>
              <a:t>Click to edit the outline text format</a:t>
            </a:r>
            <a:endParaRPr b="0" lang="en-US"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Second Outline Level</a:t>
            </a:r>
            <a:endParaRPr b="0" lang="en-US" sz="20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hyperlink" Target="mailto:rick.ashford@suse.com" TargetMode="External"/><Relationship Id="rId2" Type="http://schemas.openxmlformats.org/officeDocument/2006/relationships/hyperlink" Target="mailto:rbejarano@suse.com" TargetMode="External"/><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png"/><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85.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8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85.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85.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3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37.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hyperlink" Target="https://www.suse.com/documentation/sles-12/singlehtml/stor_admin/stor_admin.html#sec.filesystems.major.btrfs" TargetMode="External"/><Relationship Id="rId2" Type="http://schemas.openxmlformats.org/officeDocument/2006/relationships/hyperlink" Target="https://btrfs.wiki.kernel.org/index.php/Main_Page" TargetMode="External"/><Relationship Id="rId3" Type="http://schemas.openxmlformats.org/officeDocument/2006/relationships/hyperlink" Target="https://www.suse.com/communities/blog/announcing-suse-linux-enterprise-server-available-windows-10/" TargetMode="External"/><Relationship Id="rId4"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867960" y="1080360"/>
            <a:ext cx="7403400" cy="1789560"/>
          </a:xfrm>
          <a:prstGeom prst="rect">
            <a:avLst/>
          </a:prstGeom>
          <a:noFill/>
          <a:ln>
            <a:noFill/>
          </a:ln>
        </p:spPr>
        <p:style>
          <a:lnRef idx="0"/>
          <a:fillRef idx="0"/>
          <a:effectRef idx="0"/>
          <a:fontRef idx="minor"/>
        </p:style>
        <p:txBody>
          <a:bodyPr lIns="90000" rIns="90000" tIns="45000" bIns="45000" anchor="b"/>
          <a:p>
            <a:pPr>
              <a:lnSpc>
                <a:spcPct val="100000"/>
              </a:lnSpc>
            </a:pPr>
            <a:r>
              <a:rPr b="1" lang="en-US" sz="3200" spc="-1" strike="noStrike">
                <a:solidFill>
                  <a:srgbClr val="ffffff"/>
                </a:solidFill>
                <a:uFill>
                  <a:solidFill>
                    <a:srgbClr val="ffffff"/>
                  </a:solidFill>
                </a:uFill>
                <a:latin typeface="Arial"/>
                <a:ea typeface="DejaVu Sans"/>
              </a:rPr>
              <a:t>Getting the most out of BTRFS</a:t>
            </a:r>
            <a:endParaRPr b="0" lang="en-US" sz="3200" spc="-1" strike="noStrike">
              <a:solidFill>
                <a:srgbClr val="000000"/>
              </a:solidFill>
              <a:uFill>
                <a:solidFill>
                  <a:srgbClr val="ffffff"/>
                </a:solidFill>
              </a:uFill>
              <a:latin typeface="Arial"/>
            </a:endParaRPr>
          </a:p>
        </p:txBody>
      </p:sp>
      <p:sp>
        <p:nvSpPr>
          <p:cNvPr id="407" name="CustomShape 2"/>
          <p:cNvSpPr/>
          <p:nvPr/>
        </p:nvSpPr>
        <p:spPr>
          <a:xfrm>
            <a:off x="545760" y="3890520"/>
            <a:ext cx="3252960" cy="68076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0" lang="en-US" sz="1100" spc="-1" strike="noStrike">
                <a:solidFill>
                  <a:srgbClr val="ffffff"/>
                </a:solidFill>
                <a:uFill>
                  <a:solidFill>
                    <a:srgbClr val="ffffff"/>
                  </a:solidFill>
                </a:uFill>
                <a:latin typeface="Arial"/>
                <a:ea typeface="DejaVu Sans"/>
              </a:rPr>
              <a:t>Rick Ashford</a:t>
            </a:r>
            <a:br/>
            <a:r>
              <a:rPr b="0" lang="en-US" sz="1100" spc="-1" strike="noStrike">
                <a:solidFill>
                  <a:srgbClr val="ffffff"/>
                </a:solidFill>
                <a:uFill>
                  <a:solidFill>
                    <a:srgbClr val="ffffff"/>
                  </a:solidFill>
                </a:uFill>
                <a:latin typeface="Arial"/>
                <a:ea typeface="DejaVu Sans"/>
              </a:rPr>
              <a:t>Manager – US Sales Engineering West</a:t>
            </a:r>
            <a:br/>
            <a:r>
              <a:rPr b="0" lang="en-US" sz="1100" spc="-1" strike="noStrike">
                <a:solidFill>
                  <a:srgbClr val="ffffff"/>
                </a:solidFill>
                <a:uFill>
                  <a:solidFill>
                    <a:srgbClr val="ffffff"/>
                  </a:solidFill>
                </a:uFill>
                <a:latin typeface="Arial"/>
                <a:ea typeface="DejaVu Sans"/>
                <a:hlinkClick r:id="rId1"/>
              </a:rPr>
              <a:t>rick.ashford@suse.com</a:t>
            </a:r>
            <a:endParaRPr b="0" lang="en-US" sz="1100" spc="-1" strike="noStrike">
              <a:solidFill>
                <a:srgbClr val="000000"/>
              </a:solidFill>
              <a:uFill>
                <a:solidFill>
                  <a:srgbClr val="ffffff"/>
                </a:solidFill>
              </a:uFill>
              <a:latin typeface="Arial"/>
            </a:endParaRPr>
          </a:p>
          <a:p>
            <a:pPr>
              <a:lnSpc>
                <a:spcPct val="100000"/>
              </a:lnSpc>
              <a:spcAft>
                <a:spcPts val="400"/>
              </a:spcAft>
            </a:pPr>
            <a:r>
              <a:rPr b="0" lang="en-US" sz="1100" spc="-1" strike="noStrike">
                <a:solidFill>
                  <a:srgbClr val="ffffff"/>
                </a:solidFill>
                <a:uFill>
                  <a:solidFill>
                    <a:srgbClr val="ffffff"/>
                  </a:solidFill>
                </a:uFill>
                <a:latin typeface="Arial"/>
                <a:ea typeface="DejaVu Sans"/>
              </a:rPr>
              <a:t>@darthzen</a:t>
            </a:r>
            <a:endParaRPr b="0" lang="en-US" sz="1100" spc="-1" strike="noStrike">
              <a:solidFill>
                <a:srgbClr val="000000"/>
              </a:solidFill>
              <a:uFill>
                <a:solidFill>
                  <a:srgbClr val="ffffff"/>
                </a:solidFill>
              </a:uFill>
              <a:latin typeface="Arial"/>
            </a:endParaRPr>
          </a:p>
        </p:txBody>
      </p:sp>
      <p:sp>
        <p:nvSpPr>
          <p:cNvPr id="408" name="CustomShape 3"/>
          <p:cNvSpPr/>
          <p:nvPr/>
        </p:nvSpPr>
        <p:spPr>
          <a:xfrm>
            <a:off x="3693960" y="3876480"/>
            <a:ext cx="3252960" cy="68076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0" lang="en-US" sz="1100" spc="-1" strike="noStrike">
                <a:solidFill>
                  <a:srgbClr val="ffffff"/>
                </a:solidFill>
                <a:uFill>
                  <a:solidFill>
                    <a:srgbClr val="ffffff"/>
                  </a:solidFill>
                </a:uFill>
                <a:latin typeface="Arial"/>
                <a:ea typeface="DejaVu Sans"/>
              </a:rPr>
              <a:t>Rodolfo Bejarano</a:t>
            </a:r>
            <a:br/>
            <a:r>
              <a:rPr b="0" lang="en-US" sz="1100" spc="-1" strike="noStrike">
                <a:solidFill>
                  <a:srgbClr val="ffffff"/>
                </a:solidFill>
                <a:uFill>
                  <a:solidFill>
                    <a:srgbClr val="ffffff"/>
                  </a:solidFill>
                </a:uFill>
                <a:latin typeface="Arial"/>
                <a:ea typeface="DejaVu Sans"/>
              </a:rPr>
              <a:t>Sales Engineer</a:t>
            </a:r>
            <a:br/>
            <a:r>
              <a:rPr b="0" lang="en-US" sz="1100" spc="-1" strike="noStrike">
                <a:solidFill>
                  <a:srgbClr val="ffffff"/>
                </a:solidFill>
                <a:uFill>
                  <a:solidFill>
                    <a:srgbClr val="ffffff"/>
                  </a:solidFill>
                </a:uFill>
                <a:latin typeface="Arial"/>
                <a:ea typeface="DejaVu Sans"/>
                <a:hlinkClick r:id="rId2"/>
              </a:rPr>
              <a:t>rbejarano@suse.com</a:t>
            </a:r>
            <a:endParaRPr b="0" lang="en-US" sz="1100" spc="-1" strike="noStrike">
              <a:solidFill>
                <a:srgbClr val="000000"/>
              </a:solidFill>
              <a:uFill>
                <a:solidFill>
                  <a:srgbClr val="ffffff"/>
                </a:solidFill>
              </a:uFill>
              <a:latin typeface="Arial"/>
            </a:endParaRPr>
          </a:p>
          <a:p>
            <a:pPr>
              <a:lnSpc>
                <a:spcPct val="100000"/>
              </a:lnSpc>
              <a:spcAft>
                <a:spcPts val="400"/>
              </a:spcAft>
            </a:pPr>
            <a:r>
              <a:rPr b="0" lang="en-US" sz="1100" spc="-1" strike="noStrike">
                <a:solidFill>
                  <a:srgbClr val="ffffff"/>
                </a:solidFill>
                <a:uFill>
                  <a:solidFill>
                    <a:srgbClr val="ffffff"/>
                  </a:solidFill>
                </a:uFill>
                <a:latin typeface="Arial"/>
                <a:ea typeface="DejaVu Sans"/>
              </a:rPr>
              <a:t>@rb_suse</a:t>
            </a:r>
            <a:endParaRPr b="0" lang="en-US" sz="1100" spc="-1" strike="noStrike">
              <a:solidFill>
                <a:srgbClr val="000000"/>
              </a:solidFill>
              <a:uFill>
                <a:solidFill>
                  <a:srgbClr val="ffffff"/>
                </a:solidFill>
              </a:uFill>
              <a:latin typeface="Arial"/>
            </a:endParaRPr>
          </a:p>
        </p:txBody>
      </p:sp>
      <p:sp>
        <p:nvSpPr>
          <p:cNvPr id="409" name="CustomShape 4"/>
          <p:cNvSpPr/>
          <p:nvPr/>
        </p:nvSpPr>
        <p:spPr>
          <a:xfrm>
            <a:off x="6200640" y="3840480"/>
            <a:ext cx="3252960" cy="68076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0" lang="en-US" sz="1100" spc="-1" strike="noStrike">
                <a:solidFill>
                  <a:srgbClr val="ffffff"/>
                </a:solidFill>
                <a:uFill>
                  <a:solidFill>
                    <a:srgbClr val="ffffff"/>
                  </a:solidFill>
                </a:uFill>
                <a:latin typeface="Arial"/>
                <a:ea typeface="DejaVu Sans"/>
              </a:rPr>
              <a:t>Jeff Mahoney</a:t>
            </a:r>
            <a:endParaRPr b="0" lang="en-US" sz="1100" spc="-1" strike="noStrike">
              <a:solidFill>
                <a:srgbClr val="000000"/>
              </a:solidFill>
              <a:uFill>
                <a:solidFill>
                  <a:srgbClr val="ffffff"/>
                </a:solidFill>
              </a:uFill>
              <a:latin typeface="Arial"/>
            </a:endParaRPr>
          </a:p>
          <a:p>
            <a:pPr>
              <a:lnSpc>
                <a:spcPct val="100000"/>
              </a:lnSpc>
              <a:spcAft>
                <a:spcPts val="400"/>
              </a:spcAft>
            </a:pPr>
            <a:r>
              <a:rPr b="0" lang="en-US" sz="1100" spc="-1" strike="noStrike">
                <a:solidFill>
                  <a:srgbClr val="ffffff"/>
                </a:solidFill>
                <a:uFill>
                  <a:solidFill>
                    <a:srgbClr val="ffffff"/>
                  </a:solidFill>
                </a:uFill>
                <a:latin typeface="Arial"/>
                <a:ea typeface="DejaVu Sans"/>
              </a:rPr>
              <a:t>Team Lead, Kernel File Systems</a:t>
            </a:r>
            <a:endParaRPr b="0" lang="en-US" sz="1100" spc="-1" strike="noStrike">
              <a:solidFill>
                <a:srgbClr val="000000"/>
              </a:solidFill>
              <a:uFill>
                <a:solidFill>
                  <a:srgbClr val="ffffff"/>
                </a:solidFill>
              </a:uFill>
              <a:latin typeface="Arial"/>
            </a:endParaRPr>
          </a:p>
          <a:p>
            <a:pPr>
              <a:lnSpc>
                <a:spcPct val="100000"/>
              </a:lnSpc>
              <a:spcAft>
                <a:spcPts val="400"/>
              </a:spcAft>
            </a:pPr>
            <a:r>
              <a:rPr b="0" lang="en-US" sz="1100" spc="-1" strike="noStrike">
                <a:solidFill>
                  <a:srgbClr val="ffffff"/>
                </a:solidFill>
                <a:uFill>
                  <a:solidFill>
                    <a:srgbClr val="ffffff"/>
                  </a:solidFill>
                </a:uFill>
                <a:latin typeface="Arial"/>
                <a:ea typeface="DejaVu Sans"/>
              </a:rPr>
              <a:t>jeffm@suse.com</a:t>
            </a:r>
            <a:endParaRPr b="0" lang="en-US" sz="11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ts val="111"/>
              </a:lnSpc>
            </a:pPr>
            <a:r>
              <a:rPr b="1" lang="en-US" sz="2800" spc="-1" strike="noStrike">
                <a:solidFill>
                  <a:srgbClr val="0d2c40"/>
                </a:solidFill>
                <a:uFill>
                  <a:solidFill>
                    <a:srgbClr val="ffffff"/>
                  </a:solidFill>
                </a:uFill>
                <a:latin typeface="Arial"/>
                <a:ea typeface="DejaVu Sans"/>
              </a:rPr>
              <a:t>Overview</a:t>
            </a:r>
            <a:endParaRPr b="0" lang="en-US" sz="2800" spc="-1" strike="noStrike">
              <a:solidFill>
                <a:srgbClr val="000000"/>
              </a:solidFill>
              <a:uFill>
                <a:solidFill>
                  <a:srgbClr val="ffffff"/>
                </a:solidFill>
              </a:uFill>
              <a:latin typeface="Arial"/>
            </a:endParaRPr>
          </a:p>
        </p:txBody>
      </p:sp>
      <p:sp>
        <p:nvSpPr>
          <p:cNvPr id="439" name="CustomShape 2"/>
          <p:cNvSpPr/>
          <p:nvPr/>
        </p:nvSpPr>
        <p:spPr>
          <a:xfrm>
            <a:off x="874800" y="937080"/>
            <a:ext cx="7965000" cy="44064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ExtX</a:t>
            </a:r>
            <a:endParaRPr b="0" lang="en-US" sz="1500" spc="-1" strike="noStrike">
              <a:solidFill>
                <a:srgbClr val="000000"/>
              </a:solidFill>
              <a:uFill>
                <a:solidFill>
                  <a:srgbClr val="ffffff"/>
                </a:solidFill>
              </a:uFill>
              <a:latin typeface="Arial"/>
            </a:endParaRPr>
          </a:p>
        </p:txBody>
      </p:sp>
      <p:pic>
        <p:nvPicPr>
          <p:cNvPr id="440" name="Content Placeholder 1" descr=""/>
          <p:cNvPicPr/>
          <p:nvPr/>
        </p:nvPicPr>
        <p:blipFill>
          <a:blip r:embed="rId1"/>
          <a:stretch/>
        </p:blipFill>
        <p:spPr>
          <a:xfrm>
            <a:off x="2853360" y="400680"/>
            <a:ext cx="6039000" cy="4263840"/>
          </a:xfrm>
          <a:prstGeom prst="rect">
            <a:avLst/>
          </a:prstGeom>
          <a:ln>
            <a:noFill/>
          </a:ln>
        </p:spPr>
      </p:pic>
      <p:sp>
        <p:nvSpPr>
          <p:cNvPr id="441" name="CustomShape 3"/>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81B5CA01-0909-4A15-A396-7CCE6B80DB2B}"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ts val="111"/>
              </a:lnSpc>
            </a:pPr>
            <a:r>
              <a:rPr b="1" lang="en-US" sz="2800" spc="-1" strike="noStrike">
                <a:solidFill>
                  <a:srgbClr val="0d2c40"/>
                </a:solidFill>
                <a:uFill>
                  <a:solidFill>
                    <a:srgbClr val="ffffff"/>
                  </a:solidFill>
                </a:uFill>
                <a:latin typeface="Arial"/>
                <a:ea typeface="DejaVu Sans"/>
              </a:rPr>
              <a:t>Overview</a:t>
            </a:r>
            <a:endParaRPr b="0" lang="en-US" sz="2800" spc="-1" strike="noStrike">
              <a:solidFill>
                <a:srgbClr val="000000"/>
              </a:solidFill>
              <a:uFill>
                <a:solidFill>
                  <a:srgbClr val="ffffff"/>
                </a:solidFill>
              </a:uFill>
              <a:latin typeface="Arial"/>
            </a:endParaRPr>
          </a:p>
        </p:txBody>
      </p:sp>
      <p:sp>
        <p:nvSpPr>
          <p:cNvPr id="443" name="CustomShape 2"/>
          <p:cNvSpPr/>
          <p:nvPr/>
        </p:nvSpPr>
        <p:spPr>
          <a:xfrm>
            <a:off x="874800" y="937080"/>
            <a:ext cx="7965000" cy="44064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ExtX Modify</a:t>
            </a:r>
            <a:endParaRPr b="0" lang="en-US" sz="1500" spc="-1" strike="noStrike">
              <a:solidFill>
                <a:srgbClr val="000000"/>
              </a:solidFill>
              <a:uFill>
                <a:solidFill>
                  <a:srgbClr val="ffffff"/>
                </a:solidFill>
              </a:uFill>
              <a:latin typeface="Arial"/>
            </a:endParaRPr>
          </a:p>
        </p:txBody>
      </p:sp>
      <p:pic>
        <p:nvPicPr>
          <p:cNvPr id="444" name="Content Placeholder 1" descr=""/>
          <p:cNvPicPr/>
          <p:nvPr/>
        </p:nvPicPr>
        <p:blipFill>
          <a:blip r:embed="rId1"/>
          <a:stretch/>
        </p:blipFill>
        <p:spPr>
          <a:xfrm>
            <a:off x="2853360" y="400680"/>
            <a:ext cx="6039000" cy="4263840"/>
          </a:xfrm>
          <a:prstGeom prst="rect">
            <a:avLst/>
          </a:prstGeom>
          <a:ln>
            <a:noFill/>
          </a:ln>
        </p:spPr>
      </p:pic>
      <p:sp>
        <p:nvSpPr>
          <p:cNvPr id="445" name="CustomShape 3"/>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3030549E-0DBD-48C2-822E-0CCFBE19E83E}"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ts val="111"/>
              </a:lnSpc>
            </a:pPr>
            <a:r>
              <a:rPr b="1" lang="en-US" sz="2800" spc="-1" strike="noStrike">
                <a:solidFill>
                  <a:srgbClr val="0d2c40"/>
                </a:solidFill>
                <a:uFill>
                  <a:solidFill>
                    <a:srgbClr val="ffffff"/>
                  </a:solidFill>
                </a:uFill>
                <a:latin typeface="Arial"/>
                <a:ea typeface="DejaVu Sans"/>
              </a:rPr>
              <a:t>Overview</a:t>
            </a:r>
            <a:endParaRPr b="0" lang="en-US" sz="2800" spc="-1" strike="noStrike">
              <a:solidFill>
                <a:srgbClr val="000000"/>
              </a:solidFill>
              <a:uFill>
                <a:solidFill>
                  <a:srgbClr val="ffffff"/>
                </a:solidFill>
              </a:uFill>
              <a:latin typeface="Arial"/>
            </a:endParaRPr>
          </a:p>
        </p:txBody>
      </p:sp>
      <p:sp>
        <p:nvSpPr>
          <p:cNvPr id="447" name="CustomShape 2"/>
          <p:cNvSpPr/>
          <p:nvPr/>
        </p:nvSpPr>
        <p:spPr>
          <a:xfrm>
            <a:off x="874800" y="937080"/>
            <a:ext cx="7965000" cy="44064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ExtX Insert</a:t>
            </a:r>
            <a:endParaRPr b="0" lang="en-US" sz="1500" spc="-1" strike="noStrike">
              <a:solidFill>
                <a:srgbClr val="000000"/>
              </a:solidFill>
              <a:uFill>
                <a:solidFill>
                  <a:srgbClr val="ffffff"/>
                </a:solidFill>
              </a:uFill>
              <a:latin typeface="Arial"/>
            </a:endParaRPr>
          </a:p>
        </p:txBody>
      </p:sp>
      <p:pic>
        <p:nvPicPr>
          <p:cNvPr id="448" name="Content Placeholder 1" descr=""/>
          <p:cNvPicPr/>
          <p:nvPr/>
        </p:nvPicPr>
        <p:blipFill>
          <a:blip r:embed="rId1"/>
          <a:stretch/>
        </p:blipFill>
        <p:spPr>
          <a:xfrm>
            <a:off x="2853360" y="400680"/>
            <a:ext cx="6039000" cy="4263840"/>
          </a:xfrm>
          <a:prstGeom prst="rect">
            <a:avLst/>
          </a:prstGeom>
          <a:ln>
            <a:noFill/>
          </a:ln>
        </p:spPr>
      </p:pic>
      <p:sp>
        <p:nvSpPr>
          <p:cNvPr id="449" name="CustomShape 3"/>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7B126689-5E0A-4BB1-A83A-E62E46D2E05A}"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ts val="111"/>
              </a:lnSpc>
            </a:pPr>
            <a:r>
              <a:rPr b="1" lang="en-US" sz="2800" spc="-1" strike="noStrike">
                <a:solidFill>
                  <a:srgbClr val="0d2c40"/>
                </a:solidFill>
                <a:uFill>
                  <a:solidFill>
                    <a:srgbClr val="ffffff"/>
                  </a:solidFill>
                </a:uFill>
                <a:latin typeface="Arial"/>
                <a:ea typeface="DejaVu Sans"/>
              </a:rPr>
              <a:t>Overview</a:t>
            </a:r>
            <a:endParaRPr b="0" lang="en-US" sz="2800" spc="-1" strike="noStrike">
              <a:solidFill>
                <a:srgbClr val="000000"/>
              </a:solidFill>
              <a:uFill>
                <a:solidFill>
                  <a:srgbClr val="ffffff"/>
                </a:solidFill>
              </a:uFill>
              <a:latin typeface="Arial"/>
            </a:endParaRPr>
          </a:p>
        </p:txBody>
      </p:sp>
      <p:sp>
        <p:nvSpPr>
          <p:cNvPr id="451" name="CustomShape 2"/>
          <p:cNvSpPr/>
          <p:nvPr/>
        </p:nvSpPr>
        <p:spPr>
          <a:xfrm>
            <a:off x="874800" y="937080"/>
            <a:ext cx="7965000" cy="44064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ExtX Copy</a:t>
            </a:r>
            <a:endParaRPr b="0" lang="en-US" sz="1500" spc="-1" strike="noStrike">
              <a:solidFill>
                <a:srgbClr val="000000"/>
              </a:solidFill>
              <a:uFill>
                <a:solidFill>
                  <a:srgbClr val="ffffff"/>
                </a:solidFill>
              </a:uFill>
              <a:latin typeface="Arial"/>
            </a:endParaRPr>
          </a:p>
        </p:txBody>
      </p:sp>
      <p:pic>
        <p:nvPicPr>
          <p:cNvPr id="452" name="Content Placeholder 1" descr=""/>
          <p:cNvPicPr/>
          <p:nvPr/>
        </p:nvPicPr>
        <p:blipFill>
          <a:blip r:embed="rId1"/>
          <a:stretch/>
        </p:blipFill>
        <p:spPr>
          <a:xfrm>
            <a:off x="2853360" y="400680"/>
            <a:ext cx="6039000" cy="4263840"/>
          </a:xfrm>
          <a:prstGeom prst="rect">
            <a:avLst/>
          </a:prstGeom>
          <a:ln>
            <a:noFill/>
          </a:ln>
        </p:spPr>
      </p:pic>
      <p:sp>
        <p:nvSpPr>
          <p:cNvPr id="453" name="CustomShape 3"/>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AD390157-63A8-442E-8F57-78276E8FC989}"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762120" y="1665000"/>
            <a:ext cx="7619040" cy="181260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a0ff5f"/>
                </a:solidFill>
                <a:uFill>
                  <a:solidFill>
                    <a:srgbClr val="ffffff"/>
                  </a:solidFill>
                </a:uFill>
                <a:latin typeface="Arial"/>
                <a:ea typeface="DejaVu Sans"/>
              </a:rPr>
              <a:t>BTRFS</a:t>
            </a:r>
            <a:endParaRPr b="0" lang="en-US" sz="2800" spc="-1" strike="noStrike">
              <a:solidFill>
                <a:srgbClr val="000000"/>
              </a:solidFill>
              <a:uFill>
                <a:solidFill>
                  <a:srgbClr val="ffffff"/>
                </a:solidFill>
              </a:uFill>
              <a:latin typeface="Arial"/>
            </a:endParaRPr>
          </a:p>
        </p:txBody>
      </p:sp>
      <p:sp>
        <p:nvSpPr>
          <p:cNvPr id="455" name="CustomShape 2"/>
          <p:cNvSpPr/>
          <p:nvPr/>
        </p:nvSpPr>
        <p:spPr>
          <a:xfrm>
            <a:off x="8750880" y="4805280"/>
            <a:ext cx="191160" cy="19116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D69E07DA-3B2D-40BC-8F61-7A9D3E875DE0}"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ts val="111"/>
              </a:lnSpc>
            </a:pPr>
            <a:r>
              <a:rPr b="1" lang="en-US" sz="2800" spc="-1" strike="noStrike">
                <a:solidFill>
                  <a:srgbClr val="0d2c40"/>
                </a:solidFill>
                <a:uFill>
                  <a:solidFill>
                    <a:srgbClr val="ffffff"/>
                  </a:solidFill>
                </a:uFill>
                <a:latin typeface="Arial"/>
                <a:ea typeface="DejaVu Sans"/>
              </a:rPr>
              <a:t>Overview</a:t>
            </a:r>
            <a:endParaRPr b="0" lang="en-US" sz="2800" spc="-1" strike="noStrike">
              <a:solidFill>
                <a:srgbClr val="000000"/>
              </a:solidFill>
              <a:uFill>
                <a:solidFill>
                  <a:srgbClr val="ffffff"/>
                </a:solidFill>
              </a:uFill>
              <a:latin typeface="Arial"/>
            </a:endParaRPr>
          </a:p>
        </p:txBody>
      </p:sp>
      <p:sp>
        <p:nvSpPr>
          <p:cNvPr id="457" name="CustomShape 2"/>
          <p:cNvSpPr/>
          <p:nvPr/>
        </p:nvSpPr>
        <p:spPr>
          <a:xfrm>
            <a:off x="874800" y="937080"/>
            <a:ext cx="7965000" cy="44064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B-Tree Structure</a:t>
            </a:r>
            <a:endParaRPr b="0" lang="en-US" sz="1500" spc="-1" strike="noStrike">
              <a:solidFill>
                <a:srgbClr val="000000"/>
              </a:solidFill>
              <a:uFill>
                <a:solidFill>
                  <a:srgbClr val="ffffff"/>
                </a:solidFill>
              </a:uFill>
              <a:latin typeface="Arial"/>
            </a:endParaRPr>
          </a:p>
        </p:txBody>
      </p:sp>
      <p:pic>
        <p:nvPicPr>
          <p:cNvPr id="458" name="Content Placeholder 1" descr=""/>
          <p:cNvPicPr/>
          <p:nvPr/>
        </p:nvPicPr>
        <p:blipFill>
          <a:blip r:embed="rId1"/>
          <a:stretch/>
        </p:blipFill>
        <p:spPr>
          <a:xfrm>
            <a:off x="2853360" y="400680"/>
            <a:ext cx="6039000" cy="4263840"/>
          </a:xfrm>
          <a:prstGeom prst="rect">
            <a:avLst/>
          </a:prstGeom>
          <a:ln>
            <a:noFill/>
          </a:ln>
        </p:spPr>
      </p:pic>
      <p:sp>
        <p:nvSpPr>
          <p:cNvPr id="459" name="CustomShape 3"/>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D30C1760-2475-4341-A123-42005E178A1F}"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ts val="111"/>
              </a:lnSpc>
            </a:pPr>
            <a:r>
              <a:rPr b="1" lang="en-US" sz="2800" spc="-1" strike="noStrike">
                <a:solidFill>
                  <a:srgbClr val="0d2c40"/>
                </a:solidFill>
                <a:uFill>
                  <a:solidFill>
                    <a:srgbClr val="ffffff"/>
                  </a:solidFill>
                </a:uFill>
                <a:latin typeface="Arial"/>
                <a:ea typeface="DejaVu Sans"/>
              </a:rPr>
              <a:t>Overview</a:t>
            </a:r>
            <a:endParaRPr b="0" lang="en-US" sz="2800" spc="-1" strike="noStrike">
              <a:solidFill>
                <a:srgbClr val="000000"/>
              </a:solidFill>
              <a:uFill>
                <a:solidFill>
                  <a:srgbClr val="ffffff"/>
                </a:solidFill>
              </a:uFill>
              <a:latin typeface="Arial"/>
            </a:endParaRPr>
          </a:p>
        </p:txBody>
      </p:sp>
      <p:sp>
        <p:nvSpPr>
          <p:cNvPr id="461" name="CustomShape 2"/>
          <p:cNvSpPr/>
          <p:nvPr/>
        </p:nvSpPr>
        <p:spPr>
          <a:xfrm>
            <a:off x="874800" y="937080"/>
            <a:ext cx="7965000" cy="44064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Copy</a:t>
            </a:r>
            <a:endParaRPr b="0" lang="en-US" sz="1500" spc="-1" strike="noStrike">
              <a:solidFill>
                <a:srgbClr val="000000"/>
              </a:solidFill>
              <a:uFill>
                <a:solidFill>
                  <a:srgbClr val="ffffff"/>
                </a:solidFill>
              </a:uFill>
              <a:latin typeface="Arial"/>
            </a:endParaRPr>
          </a:p>
        </p:txBody>
      </p:sp>
      <p:pic>
        <p:nvPicPr>
          <p:cNvPr id="462" name="Content Placeholder 1" descr=""/>
          <p:cNvPicPr/>
          <p:nvPr/>
        </p:nvPicPr>
        <p:blipFill>
          <a:blip r:embed="rId1"/>
          <a:stretch/>
        </p:blipFill>
        <p:spPr>
          <a:xfrm>
            <a:off x="2853360" y="400680"/>
            <a:ext cx="6039000" cy="4263840"/>
          </a:xfrm>
          <a:prstGeom prst="rect">
            <a:avLst/>
          </a:prstGeom>
          <a:ln>
            <a:noFill/>
          </a:ln>
        </p:spPr>
      </p:pic>
      <p:sp>
        <p:nvSpPr>
          <p:cNvPr id="463" name="CustomShape 3"/>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FFE0593E-0D7C-4AB8-B81F-27A78CFDD22E}"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ts val="111"/>
              </a:lnSpc>
            </a:pPr>
            <a:r>
              <a:rPr b="1" lang="en-US" sz="2800" spc="-1" strike="noStrike">
                <a:solidFill>
                  <a:srgbClr val="0d2c40"/>
                </a:solidFill>
                <a:uFill>
                  <a:solidFill>
                    <a:srgbClr val="ffffff"/>
                  </a:solidFill>
                </a:uFill>
                <a:latin typeface="Arial"/>
                <a:ea typeface="DejaVu Sans"/>
              </a:rPr>
              <a:t>Overview</a:t>
            </a:r>
            <a:endParaRPr b="0" lang="en-US" sz="2800" spc="-1" strike="noStrike">
              <a:solidFill>
                <a:srgbClr val="000000"/>
              </a:solidFill>
              <a:uFill>
                <a:solidFill>
                  <a:srgbClr val="ffffff"/>
                </a:solidFill>
              </a:uFill>
              <a:latin typeface="Arial"/>
            </a:endParaRPr>
          </a:p>
        </p:txBody>
      </p:sp>
      <p:sp>
        <p:nvSpPr>
          <p:cNvPr id="465" name="CustomShape 2"/>
          <p:cNvSpPr/>
          <p:nvPr/>
        </p:nvSpPr>
        <p:spPr>
          <a:xfrm>
            <a:off x="874800" y="937080"/>
            <a:ext cx="7965000" cy="44064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Modify</a:t>
            </a:r>
            <a:endParaRPr b="0" lang="en-US" sz="1500" spc="-1" strike="noStrike">
              <a:solidFill>
                <a:srgbClr val="000000"/>
              </a:solidFill>
              <a:uFill>
                <a:solidFill>
                  <a:srgbClr val="ffffff"/>
                </a:solidFill>
              </a:uFill>
              <a:latin typeface="Arial"/>
            </a:endParaRPr>
          </a:p>
        </p:txBody>
      </p:sp>
      <p:pic>
        <p:nvPicPr>
          <p:cNvPr id="466" name="Content Placeholder 1" descr=""/>
          <p:cNvPicPr/>
          <p:nvPr/>
        </p:nvPicPr>
        <p:blipFill>
          <a:blip r:embed="rId1"/>
          <a:stretch/>
        </p:blipFill>
        <p:spPr>
          <a:xfrm>
            <a:off x="2853360" y="400680"/>
            <a:ext cx="6039000" cy="4263840"/>
          </a:xfrm>
          <a:prstGeom prst="rect">
            <a:avLst/>
          </a:prstGeom>
          <a:ln>
            <a:noFill/>
          </a:ln>
        </p:spPr>
      </p:pic>
      <p:sp>
        <p:nvSpPr>
          <p:cNvPr id="467" name="CustomShape 3"/>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15BBE40B-9E1F-4BCB-9FE3-58B7E462116C}"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ts val="111"/>
              </a:lnSpc>
            </a:pPr>
            <a:r>
              <a:rPr b="1" lang="en-US" sz="2800" spc="-1" strike="noStrike">
                <a:solidFill>
                  <a:srgbClr val="0d2c40"/>
                </a:solidFill>
                <a:uFill>
                  <a:solidFill>
                    <a:srgbClr val="ffffff"/>
                  </a:solidFill>
                </a:uFill>
                <a:latin typeface="Arial"/>
                <a:ea typeface="DejaVu Sans"/>
              </a:rPr>
              <a:t>Overview</a:t>
            </a:r>
            <a:endParaRPr b="0" lang="en-US" sz="2800" spc="-1" strike="noStrike">
              <a:solidFill>
                <a:srgbClr val="000000"/>
              </a:solidFill>
              <a:uFill>
                <a:solidFill>
                  <a:srgbClr val="ffffff"/>
                </a:solidFill>
              </a:uFill>
              <a:latin typeface="Arial"/>
            </a:endParaRPr>
          </a:p>
        </p:txBody>
      </p:sp>
      <p:sp>
        <p:nvSpPr>
          <p:cNvPr id="469" name="CustomShape 2"/>
          <p:cNvSpPr/>
          <p:nvPr/>
        </p:nvSpPr>
        <p:spPr>
          <a:xfrm>
            <a:off x="874800" y="937080"/>
            <a:ext cx="7965000" cy="44064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Insert</a:t>
            </a:r>
            <a:endParaRPr b="0" lang="en-US" sz="1500" spc="-1" strike="noStrike">
              <a:solidFill>
                <a:srgbClr val="000000"/>
              </a:solidFill>
              <a:uFill>
                <a:solidFill>
                  <a:srgbClr val="ffffff"/>
                </a:solidFill>
              </a:uFill>
              <a:latin typeface="Arial"/>
            </a:endParaRPr>
          </a:p>
        </p:txBody>
      </p:sp>
      <p:pic>
        <p:nvPicPr>
          <p:cNvPr id="470" name="Content Placeholder 1" descr=""/>
          <p:cNvPicPr/>
          <p:nvPr/>
        </p:nvPicPr>
        <p:blipFill>
          <a:blip r:embed="rId1"/>
          <a:stretch/>
        </p:blipFill>
        <p:spPr>
          <a:xfrm>
            <a:off x="2853360" y="400680"/>
            <a:ext cx="6039000" cy="4263840"/>
          </a:xfrm>
          <a:prstGeom prst="rect">
            <a:avLst/>
          </a:prstGeom>
          <a:ln>
            <a:noFill/>
          </a:ln>
        </p:spPr>
      </p:pic>
      <p:sp>
        <p:nvSpPr>
          <p:cNvPr id="471" name="CustomShape 3"/>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962BFFFD-1AD9-40BB-A6F5-B45A7D8BD99D}"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47EEDCE7-5941-4457-8E95-466073CA5300}"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graphicFrame>
        <p:nvGraphicFramePr>
          <p:cNvPr id="473" name="Table 2"/>
          <p:cNvGraphicFramePr/>
          <p:nvPr/>
        </p:nvGraphicFramePr>
        <p:xfrm>
          <a:off x="1578600" y="0"/>
          <a:ext cx="6670080" cy="4813920"/>
        </p:xfrm>
        <a:graphic>
          <a:graphicData uri="http://schemas.openxmlformats.org/drawingml/2006/table">
            <a:tbl>
              <a:tblPr/>
              <a:tblGrid>
                <a:gridCol w="1634400"/>
                <a:gridCol w="1033560"/>
                <a:gridCol w="1333800"/>
                <a:gridCol w="1333800"/>
                <a:gridCol w="1334880"/>
              </a:tblGrid>
              <a:tr h="235080">
                <a:tc>
                  <a:txBody>
                    <a:bodyPr/>
                    <a:p>
                      <a:pPr algn="ctr">
                        <a:lnSpc>
                          <a:spcPct val="100000"/>
                        </a:lnSpc>
                      </a:pPr>
                      <a:r>
                        <a:rPr b="1" lang="en-US" sz="1020" spc="-1" strike="noStrike">
                          <a:solidFill>
                            <a:srgbClr val="ffffff"/>
                          </a:solidFill>
                          <a:uFill>
                            <a:solidFill>
                              <a:srgbClr val="ffffff"/>
                            </a:solidFill>
                          </a:uFill>
                          <a:latin typeface="Arial"/>
                          <a:ea typeface="DejaVu Sans"/>
                        </a:rPr>
                        <a:t>Feature</a:t>
                      </a:r>
                      <a:endParaRPr b="0" lang="en-US" sz="102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2d35f"/>
                    </a:solidFill>
                  </a:tcPr>
                </a:tc>
                <a:tc>
                  <a:txBody>
                    <a:bodyPr/>
                    <a:p>
                      <a:pPr algn="ctr">
                        <a:lnSpc>
                          <a:spcPct val="100000"/>
                        </a:lnSpc>
                      </a:pPr>
                      <a:r>
                        <a:rPr b="1" lang="en-US" sz="1020" spc="-1" strike="noStrike">
                          <a:solidFill>
                            <a:srgbClr val="ffffff"/>
                          </a:solidFill>
                          <a:uFill>
                            <a:solidFill>
                              <a:srgbClr val="ffffff"/>
                            </a:solidFill>
                          </a:uFill>
                          <a:latin typeface="Arial"/>
                          <a:ea typeface="DejaVu Sans"/>
                        </a:rPr>
                        <a:t>SLES 11 SP4</a:t>
                      </a:r>
                      <a:endParaRPr b="0" lang="en-US" sz="102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2d35f"/>
                    </a:solidFill>
                  </a:tcPr>
                </a:tc>
                <a:tc>
                  <a:txBody>
                    <a:bodyPr/>
                    <a:p>
                      <a:pPr algn="ctr">
                        <a:lnSpc>
                          <a:spcPct val="100000"/>
                        </a:lnSpc>
                      </a:pPr>
                      <a:r>
                        <a:rPr b="1" lang="en-US" sz="1020" spc="-1" strike="noStrike">
                          <a:solidFill>
                            <a:srgbClr val="ffffff"/>
                          </a:solidFill>
                          <a:uFill>
                            <a:solidFill>
                              <a:srgbClr val="ffffff"/>
                            </a:solidFill>
                          </a:uFill>
                          <a:latin typeface="Arial"/>
                          <a:ea typeface="DejaVu Sans"/>
                        </a:rPr>
                        <a:t>SLES 12 GA</a:t>
                      </a:r>
                      <a:endParaRPr b="0" lang="en-US" sz="102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2d35f"/>
                    </a:solidFill>
                  </a:tcPr>
                </a:tc>
                <a:tc>
                  <a:txBody>
                    <a:bodyPr/>
                    <a:p>
                      <a:pPr algn="ctr">
                        <a:lnSpc>
                          <a:spcPct val="100000"/>
                        </a:lnSpc>
                      </a:pPr>
                      <a:r>
                        <a:rPr b="1" lang="en-US" sz="1020" spc="-1" strike="noStrike">
                          <a:solidFill>
                            <a:srgbClr val="ffffff"/>
                          </a:solidFill>
                          <a:uFill>
                            <a:solidFill>
                              <a:srgbClr val="ffffff"/>
                            </a:solidFill>
                          </a:uFill>
                          <a:latin typeface="Arial"/>
                          <a:ea typeface="DejaVu Sans"/>
                        </a:rPr>
                        <a:t>SLES 12 SP1</a:t>
                      </a:r>
                      <a:endParaRPr b="0" lang="en-US" sz="102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2d35f"/>
                    </a:solidFill>
                  </a:tcPr>
                </a:tc>
                <a:tc>
                  <a:txBody>
                    <a:bodyPr/>
                    <a:p>
                      <a:pPr algn="ctr">
                        <a:lnSpc>
                          <a:spcPct val="100000"/>
                        </a:lnSpc>
                      </a:pPr>
                      <a:r>
                        <a:rPr b="1" lang="en-US" sz="1020" spc="-1" strike="noStrike">
                          <a:solidFill>
                            <a:srgbClr val="ffffff"/>
                          </a:solidFill>
                          <a:uFill>
                            <a:solidFill>
                              <a:srgbClr val="ffffff"/>
                            </a:solidFill>
                          </a:uFill>
                          <a:latin typeface="Arial"/>
                          <a:ea typeface="DejaVu Sans"/>
                        </a:rPr>
                        <a:t>SLES 12 SP2</a:t>
                      </a:r>
                      <a:endParaRPr b="0" lang="en-US" sz="1020" spc="-1" strike="noStrike">
                        <a:solidFill>
                          <a:srgbClr val="000000"/>
                        </a:solidFill>
                        <a:uFill>
                          <a:solidFill>
                            <a:srgbClr val="ffffff"/>
                          </a:solidFill>
                        </a:uFill>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2d35f"/>
                    </a:solidFill>
                  </a:tcPr>
                </a:tc>
              </a:tr>
              <a:tr h="228960">
                <a:tc>
                  <a:txBody>
                    <a:bodyPr lIns="7560" rIns="7560"/>
                    <a:p>
                      <a:pPr algn="r">
                        <a:lnSpc>
                          <a:spcPct val="100000"/>
                        </a:lnSpc>
                      </a:pPr>
                      <a:r>
                        <a:rPr b="0" lang="en-US" sz="1000" spc="-1" strike="noStrike">
                          <a:solidFill>
                            <a:srgbClr val="000000"/>
                          </a:solidFill>
                          <a:uFill>
                            <a:solidFill>
                              <a:srgbClr val="ffffff"/>
                            </a:solidFill>
                          </a:uFill>
                          <a:latin typeface="Times New Roman"/>
                          <a:ea typeface="DejaVu Sans"/>
                        </a:rPr>
                        <a:t>Copy on Write</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3816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3816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3816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3816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38160">
                      <a:solidFill>
                        <a:srgbClr val="ffffff"/>
                      </a:solidFill>
                    </a:lnT>
                    <a:lnB w="12240">
                      <a:solidFill>
                        <a:srgbClr val="ffffff"/>
                      </a:solidFill>
                    </a:lnB>
                    <a:solidFill>
                      <a:srgbClr val="cceed2"/>
                    </a:solidFill>
                  </a:tcPr>
                </a:tc>
              </a:tr>
              <a:tr h="228960">
                <a:tc>
                  <a:txBody>
                    <a:bodyPr lIns="7560" rIns="7560"/>
                    <a:p>
                      <a:pPr algn="r">
                        <a:lnSpc>
                          <a:spcPct val="100000"/>
                        </a:lnSpc>
                      </a:pPr>
                      <a:r>
                        <a:rPr b="0" lang="en-US" sz="1000" spc="-1" strike="noStrike">
                          <a:solidFill>
                            <a:srgbClr val="000000"/>
                          </a:solidFill>
                          <a:uFill>
                            <a:solidFill>
                              <a:srgbClr val="ffffff"/>
                            </a:solidFill>
                          </a:uFill>
                          <a:latin typeface="Times New Roman"/>
                          <a:ea typeface="DejaVu Sans"/>
                        </a:rPr>
                        <a:t>Snapshots/Subvolumes</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r>
              <a:tr h="228960">
                <a:tc>
                  <a:txBody>
                    <a:bodyPr lIns="7560" rIns="7560"/>
                    <a:p>
                      <a:pPr algn="r">
                        <a:lnSpc>
                          <a:spcPct val="100000"/>
                        </a:lnSpc>
                      </a:pPr>
                      <a:r>
                        <a:rPr b="0" lang="en-US" sz="1000" spc="-1" strike="noStrike">
                          <a:solidFill>
                            <a:srgbClr val="000000"/>
                          </a:solidFill>
                          <a:uFill>
                            <a:solidFill>
                              <a:srgbClr val="ffffff"/>
                            </a:solidFill>
                          </a:uFill>
                          <a:latin typeface="Times New Roman"/>
                          <a:ea typeface="DejaVu Sans"/>
                        </a:rPr>
                        <a:t>Metadata Integrity</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r>
              <a:tr h="228960">
                <a:tc>
                  <a:txBody>
                    <a:bodyPr lIns="7560" rIns="7560"/>
                    <a:p>
                      <a:pPr algn="r">
                        <a:lnSpc>
                          <a:spcPct val="100000"/>
                        </a:lnSpc>
                      </a:pPr>
                      <a:r>
                        <a:rPr b="0" lang="en-US" sz="1000" spc="-1" strike="noStrike">
                          <a:solidFill>
                            <a:srgbClr val="000000"/>
                          </a:solidFill>
                          <a:uFill>
                            <a:solidFill>
                              <a:srgbClr val="ffffff"/>
                            </a:solidFill>
                          </a:uFill>
                          <a:latin typeface="Times New Roman"/>
                          <a:ea typeface="DejaVu Sans"/>
                        </a:rPr>
                        <a:t>Data Integrity</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r>
              <a:tr h="228960">
                <a:tc>
                  <a:txBody>
                    <a:bodyPr lIns="7560" rIns="7560"/>
                    <a:p>
                      <a:pPr algn="r">
                        <a:lnSpc>
                          <a:spcPct val="100000"/>
                        </a:lnSpc>
                      </a:pPr>
                      <a:r>
                        <a:rPr b="0" lang="en-US" sz="1000" spc="-1" strike="noStrike">
                          <a:solidFill>
                            <a:srgbClr val="000000"/>
                          </a:solidFill>
                          <a:uFill>
                            <a:solidFill>
                              <a:srgbClr val="ffffff"/>
                            </a:solidFill>
                          </a:uFill>
                          <a:latin typeface="Times New Roman"/>
                          <a:ea typeface="DejaVu Sans"/>
                        </a:rPr>
                        <a:t>Online Metadata Scrubbing</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r>
              <a:tr h="228960">
                <a:tc>
                  <a:txBody>
                    <a:bodyPr lIns="7560" rIns="7560"/>
                    <a:p>
                      <a:pPr algn="r">
                        <a:lnSpc>
                          <a:spcPct val="100000"/>
                        </a:lnSpc>
                      </a:pPr>
                      <a:r>
                        <a:rPr b="0" lang="en-US" sz="1000" spc="-1" strike="noStrike">
                          <a:solidFill>
                            <a:srgbClr val="000000"/>
                          </a:solidFill>
                          <a:uFill>
                            <a:solidFill>
                              <a:srgbClr val="ffffff"/>
                            </a:solidFill>
                          </a:uFill>
                          <a:latin typeface="Times New Roman"/>
                          <a:ea typeface="DejaVu Sans"/>
                        </a:rPr>
                        <a:t>Manual Defragmentation</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r>
              <a:tr h="228960">
                <a:tc>
                  <a:txBody>
                    <a:bodyPr lIns="7560" rIns="7560"/>
                    <a:p>
                      <a:pPr algn="r">
                        <a:lnSpc>
                          <a:spcPct val="100000"/>
                        </a:lnSpc>
                      </a:pPr>
                      <a:r>
                        <a:rPr b="0" lang="en-US" sz="1000" spc="-1" strike="noStrike">
                          <a:solidFill>
                            <a:srgbClr val="000000"/>
                          </a:solidFill>
                          <a:uFill>
                            <a:solidFill>
                              <a:srgbClr val="ffffff"/>
                            </a:solidFill>
                          </a:uFill>
                          <a:latin typeface="Times New Roman"/>
                          <a:ea typeface="DejaVu Sans"/>
                        </a:rPr>
                        <a:t>Out-of-band Deduplication</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r>
              <a:tr h="228960">
                <a:tc>
                  <a:txBody>
                    <a:bodyPr lIns="7560" rIns="7560"/>
                    <a:p>
                      <a:pPr algn="r">
                        <a:lnSpc>
                          <a:spcPct val="100000"/>
                        </a:lnSpc>
                      </a:pPr>
                      <a:r>
                        <a:rPr b="0" lang="en-US" sz="1000" spc="-1" strike="noStrike">
                          <a:solidFill>
                            <a:srgbClr val="000000"/>
                          </a:solidFill>
                          <a:uFill>
                            <a:solidFill>
                              <a:srgbClr val="ffffff"/>
                            </a:solidFill>
                          </a:uFill>
                          <a:latin typeface="Times New Roman"/>
                          <a:ea typeface="DejaVu Sans"/>
                        </a:rPr>
                        <a:t>Quota Groups</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r>
              <a:tr h="228960">
                <a:tc>
                  <a:txBody>
                    <a:bodyPr lIns="7560" rIns="7560"/>
                    <a:p>
                      <a:pPr algn="r">
                        <a:lnSpc>
                          <a:spcPct val="100000"/>
                        </a:lnSpc>
                      </a:pPr>
                      <a:r>
                        <a:rPr b="0" lang="en-US" sz="1000" spc="-1" strike="noStrike">
                          <a:solidFill>
                            <a:srgbClr val="000000"/>
                          </a:solidFill>
                          <a:uFill>
                            <a:solidFill>
                              <a:srgbClr val="ffffff"/>
                            </a:solidFill>
                          </a:uFill>
                          <a:latin typeface="Times New Roman"/>
                          <a:ea typeface="DejaVu Sans"/>
                        </a:rPr>
                        <a:t>Metadata Duplication</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r>
              <a:tr h="228960">
                <a:tc>
                  <a:txBody>
                    <a:bodyPr lIns="7560" rIns="7560"/>
                    <a:p>
                      <a:pPr algn="r">
                        <a:lnSpc>
                          <a:spcPct val="100000"/>
                        </a:lnSpc>
                      </a:pPr>
                      <a:r>
                        <a:rPr b="0" lang="en-US" sz="1000" spc="-1" strike="noStrike">
                          <a:solidFill>
                            <a:srgbClr val="000000"/>
                          </a:solidFill>
                          <a:uFill>
                            <a:solidFill>
                              <a:srgbClr val="ffffff"/>
                            </a:solidFill>
                          </a:uFill>
                          <a:latin typeface="Times New Roman"/>
                          <a:ea typeface="DejaVu Sans"/>
                        </a:rPr>
                        <a:t>Multiple Devices</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0"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r>
              <a:tr h="228960">
                <a:tc>
                  <a:txBody>
                    <a:bodyPr lIns="7560" rIns="7560"/>
                    <a:p>
                      <a:pPr algn="r">
                        <a:lnSpc>
                          <a:spcPct val="100000"/>
                        </a:lnSpc>
                      </a:pPr>
                      <a:r>
                        <a:rPr b="0" lang="en-US" sz="1000" spc="-1" strike="noStrike">
                          <a:solidFill>
                            <a:srgbClr val="000000"/>
                          </a:solidFill>
                          <a:uFill>
                            <a:solidFill>
                              <a:srgbClr val="ffffff"/>
                            </a:solidFill>
                          </a:uFill>
                          <a:latin typeface="Times New Roman"/>
                          <a:ea typeface="DejaVu Sans"/>
                        </a:rPr>
                        <a:t>RAID 0</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0"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r>
              <a:tr h="228960">
                <a:tc>
                  <a:txBody>
                    <a:bodyPr lIns="7560" rIns="7560"/>
                    <a:p>
                      <a:pPr algn="r">
                        <a:lnSpc>
                          <a:spcPct val="100000"/>
                        </a:lnSpc>
                      </a:pPr>
                      <a:r>
                        <a:rPr b="0" lang="en-US" sz="1000" spc="-1" strike="noStrike">
                          <a:solidFill>
                            <a:srgbClr val="000000"/>
                          </a:solidFill>
                          <a:uFill>
                            <a:solidFill>
                              <a:srgbClr val="ffffff"/>
                            </a:solidFill>
                          </a:uFill>
                          <a:latin typeface="Times New Roman"/>
                          <a:ea typeface="DejaVu Sans"/>
                        </a:rPr>
                        <a:t>RAID 1</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0"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r>
              <a:tr h="228960">
                <a:tc>
                  <a:txBody>
                    <a:bodyPr lIns="7560" rIns="7560"/>
                    <a:p>
                      <a:pPr algn="r">
                        <a:lnSpc>
                          <a:spcPct val="100000"/>
                        </a:lnSpc>
                      </a:pPr>
                      <a:r>
                        <a:rPr b="0" lang="en-US" sz="1000" spc="-1" strike="noStrike">
                          <a:solidFill>
                            <a:srgbClr val="000000"/>
                          </a:solidFill>
                          <a:uFill>
                            <a:solidFill>
                              <a:srgbClr val="ffffff"/>
                            </a:solidFill>
                          </a:uFill>
                          <a:latin typeface="Times New Roman"/>
                          <a:ea typeface="DejaVu Sans"/>
                        </a:rPr>
                        <a:t>RAID 10</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0"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r>
              <a:tr h="228960">
                <a:tc>
                  <a:txBody>
                    <a:bodyPr lIns="7560" rIns="7560"/>
                    <a:p>
                      <a:pPr algn="r">
                        <a:lnSpc>
                          <a:spcPct val="100000"/>
                        </a:lnSpc>
                      </a:pPr>
                      <a:r>
                        <a:rPr b="0" lang="en-US" sz="1000" spc="-1" strike="noStrike">
                          <a:solidFill>
                            <a:srgbClr val="000000"/>
                          </a:solidFill>
                          <a:uFill>
                            <a:solidFill>
                              <a:srgbClr val="ffffff"/>
                            </a:solidFill>
                          </a:uFill>
                          <a:latin typeface="Times New Roman"/>
                          <a:ea typeface="DejaVu Sans"/>
                        </a:rPr>
                        <a:t>Hot Add/Remove</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0"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r>
              <a:tr h="228960">
                <a:tc>
                  <a:txBody>
                    <a:bodyPr lIns="7560" rIns="7560"/>
                    <a:p>
                      <a:pPr algn="r">
                        <a:lnSpc>
                          <a:spcPct val="100000"/>
                        </a:lnSpc>
                      </a:pPr>
                      <a:r>
                        <a:rPr b="0" lang="en-US" sz="1000" spc="-1" strike="noStrike">
                          <a:solidFill>
                            <a:srgbClr val="000000"/>
                          </a:solidFill>
                          <a:uFill>
                            <a:solidFill>
                              <a:srgbClr val="ffffff"/>
                            </a:solidFill>
                          </a:uFill>
                          <a:latin typeface="Times New Roman"/>
                          <a:ea typeface="DejaVu Sans"/>
                        </a:rPr>
                        <a:t>Compression</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0"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0"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r>
              <a:tr h="228960">
                <a:tc>
                  <a:txBody>
                    <a:bodyPr lIns="7560" rIns="7560"/>
                    <a:p>
                      <a:pPr algn="r">
                        <a:lnSpc>
                          <a:spcPct val="100000"/>
                        </a:lnSpc>
                      </a:pPr>
                      <a:r>
                        <a:rPr b="0" lang="en-US" sz="1000" spc="-1" strike="noStrike">
                          <a:solidFill>
                            <a:srgbClr val="000000"/>
                          </a:solidFill>
                          <a:uFill>
                            <a:solidFill>
                              <a:srgbClr val="ffffff"/>
                            </a:solidFill>
                          </a:uFill>
                          <a:latin typeface="Times New Roman"/>
                          <a:ea typeface="DejaVu Sans"/>
                        </a:rPr>
                        <a:t>Big Metadata Blocks</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0"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r>
              <a:tr h="228960">
                <a:tc>
                  <a:txBody>
                    <a:bodyPr lIns="7560" rIns="7560"/>
                    <a:p>
                      <a:pPr algn="r">
                        <a:lnSpc>
                          <a:spcPct val="100000"/>
                        </a:lnSpc>
                      </a:pPr>
                      <a:r>
                        <a:rPr b="0" lang="en-US" sz="1000" spc="-1" strike="noStrike">
                          <a:solidFill>
                            <a:srgbClr val="000000"/>
                          </a:solidFill>
                          <a:uFill>
                            <a:solidFill>
                              <a:srgbClr val="ffffff"/>
                            </a:solidFill>
                          </a:uFill>
                          <a:latin typeface="Times New Roman"/>
                          <a:ea typeface="DejaVu Sans"/>
                        </a:rPr>
                        <a:t>Skinny Metadata</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0"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r>
              <a:tr h="228960">
                <a:tc>
                  <a:txBody>
                    <a:bodyPr lIns="7560" rIns="7560"/>
                    <a:p>
                      <a:pPr algn="r">
                        <a:lnSpc>
                          <a:spcPct val="100000"/>
                        </a:lnSpc>
                      </a:pPr>
                      <a:r>
                        <a:rPr b="0" lang="en-US" sz="1000" spc="-1" strike="noStrike">
                          <a:solidFill>
                            <a:srgbClr val="000000"/>
                          </a:solidFill>
                          <a:uFill>
                            <a:solidFill>
                              <a:srgbClr val="ffffff"/>
                            </a:solidFill>
                          </a:uFill>
                          <a:latin typeface="Times New Roman"/>
                          <a:ea typeface="DejaVu Sans"/>
                        </a:rPr>
                        <a:t>Send Without File Data</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0"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r>
              <a:tr h="228960">
                <a:tc>
                  <a:txBody>
                    <a:bodyPr lIns="7560" rIns="7560"/>
                    <a:p>
                      <a:pPr algn="r">
                        <a:lnSpc>
                          <a:spcPct val="100000"/>
                        </a:lnSpc>
                      </a:pPr>
                      <a:r>
                        <a:rPr b="0" lang="en-US" sz="1000" spc="-1" strike="noStrike">
                          <a:solidFill>
                            <a:srgbClr val="000000"/>
                          </a:solidFill>
                          <a:uFill>
                            <a:solidFill>
                              <a:srgbClr val="ffffff"/>
                            </a:solidFill>
                          </a:uFill>
                          <a:latin typeface="Times New Roman"/>
                          <a:ea typeface="DejaVu Sans"/>
                        </a:rPr>
                        <a:t>Send/Receive</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0"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0"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0"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cceed2"/>
                    </a:solidFill>
                  </a:tcPr>
                </a:tc>
              </a:tr>
              <a:tr h="228960">
                <a:tc>
                  <a:txBody>
                    <a:bodyPr lIns="7560" rIns="7560"/>
                    <a:p>
                      <a:pPr algn="r">
                        <a:lnSpc>
                          <a:spcPct val="100000"/>
                        </a:lnSpc>
                      </a:pPr>
                      <a:r>
                        <a:rPr b="0" lang="en-US" sz="1000" spc="-1" strike="noStrike">
                          <a:solidFill>
                            <a:srgbClr val="000000"/>
                          </a:solidFill>
                          <a:uFill>
                            <a:solidFill>
                              <a:srgbClr val="ffffff"/>
                            </a:solidFill>
                          </a:uFill>
                          <a:latin typeface="Times New Roman"/>
                          <a:ea typeface="DejaVu Sans"/>
                        </a:rPr>
                        <a:t>Fallocate with Hole Punch</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0"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0"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0"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c>
                  <a:txBody>
                    <a:bodyPr lIns="7560" rIns="7560"/>
                    <a:p>
                      <a:pPr algn="ctr">
                        <a:lnSpc>
                          <a:spcPct val="100000"/>
                        </a:lnSpc>
                      </a:pPr>
                      <a:r>
                        <a:rPr b="1" lang="en-US" sz="1000" spc="-1" strike="noStrike">
                          <a:solidFill>
                            <a:srgbClr val="000000"/>
                          </a:solidFill>
                          <a:uFill>
                            <a:solidFill>
                              <a:srgbClr val="ffffff"/>
                            </a:solidFill>
                          </a:uFill>
                          <a:latin typeface="Times New Roman"/>
                          <a:ea typeface="DejaVu Sans"/>
                        </a:rPr>
                        <a:t>+</a:t>
                      </a:r>
                      <a:endParaRPr b="0" lang="en-US" sz="1000" spc="-1" strike="noStrike">
                        <a:solidFill>
                          <a:srgbClr val="000000"/>
                        </a:solidFill>
                        <a:uFill>
                          <a:solidFill>
                            <a:srgbClr val="ffffff"/>
                          </a:solidFill>
                        </a:uFill>
                        <a:latin typeface="Arial"/>
                      </a:endParaRPr>
                    </a:p>
                  </a:txBody>
                  <a:tcPr marL="7560" marR="7560">
                    <a:lnL w="12240">
                      <a:solidFill>
                        <a:srgbClr val="ffffff"/>
                      </a:solidFill>
                    </a:lnL>
                    <a:lnR w="12240">
                      <a:solidFill>
                        <a:srgbClr val="ffffff"/>
                      </a:solidFill>
                    </a:lnR>
                    <a:lnT w="12240">
                      <a:solidFill>
                        <a:srgbClr val="ffffff"/>
                      </a:solidFill>
                    </a:lnT>
                    <a:lnB w="12240">
                      <a:solidFill>
                        <a:srgbClr val="ffffff"/>
                      </a:solidFill>
                    </a:lnB>
                    <a:solidFill>
                      <a:srgbClr val="e7f7ea"/>
                    </a:solidFill>
                  </a:tcPr>
                </a:tc>
              </a:tr>
            </a:tbl>
          </a:graphicData>
        </a:graphic>
      </p:graphicFrame>
      <p:sp>
        <p:nvSpPr>
          <p:cNvPr id="474" name="CustomShape 3"/>
          <p:cNvSpPr/>
          <p:nvPr/>
        </p:nvSpPr>
        <p:spPr>
          <a:xfrm rot="16200000">
            <a:off x="-506520" y="2310840"/>
            <a:ext cx="3654000" cy="51624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0d2c40"/>
                </a:solidFill>
                <a:uFill>
                  <a:solidFill>
                    <a:srgbClr val="ffffff"/>
                  </a:solidFill>
                </a:uFill>
                <a:latin typeface="Arial"/>
                <a:ea typeface="DejaVu Sans"/>
              </a:rPr>
              <a:t>Supported Features</a:t>
            </a:r>
            <a:endParaRPr b="0" lang="en-US" sz="2800" spc="-1" strike="noStrike">
              <a:solidFill>
                <a:srgbClr val="000000"/>
              </a:solidFill>
              <a:uFill>
                <a:solidFill>
                  <a:srgbClr val="ffffff"/>
                </a:solidFill>
              </a:uFill>
              <a:latin typeface="Arial"/>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0" name="Picture 5" descr=""/>
          <p:cNvPicPr/>
          <p:nvPr/>
        </p:nvPicPr>
        <p:blipFill>
          <a:blip r:embed="rId1"/>
          <a:srcRect l="0" t="836" r="0" b="0"/>
          <a:stretch/>
        </p:blipFill>
        <p:spPr>
          <a:xfrm>
            <a:off x="313920" y="0"/>
            <a:ext cx="8829360" cy="5142600"/>
          </a:xfrm>
          <a:prstGeom prst="rect">
            <a:avLst/>
          </a:prstGeom>
          <a:ln>
            <a:noFill/>
          </a:ln>
        </p:spPr>
      </p:pic>
      <p:pic>
        <p:nvPicPr>
          <p:cNvPr id="411" name="Picture 6" descr=""/>
          <p:cNvPicPr/>
          <p:nvPr/>
        </p:nvPicPr>
        <p:blipFill>
          <a:blip r:embed="rId2"/>
          <a:stretch/>
        </p:blipFill>
        <p:spPr>
          <a:xfrm>
            <a:off x="277200" y="10080"/>
            <a:ext cx="8857080" cy="5132520"/>
          </a:xfrm>
          <a:prstGeom prst="rect">
            <a:avLst/>
          </a:prstGeom>
          <a:ln>
            <a:noFill/>
          </a:ln>
        </p:spPr>
      </p:pic>
      <p:sp>
        <p:nvSpPr>
          <p:cNvPr id="412"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ffffff"/>
                </a:solidFill>
                <a:uFill>
                  <a:solidFill>
                    <a:srgbClr val="ffffff"/>
                  </a:solidFill>
                </a:uFill>
                <a:latin typeface="Arial"/>
                <a:ea typeface="DejaVu Sans"/>
              </a:rPr>
              <a:t>Agenda</a:t>
            </a:r>
            <a:endParaRPr b="0" lang="en-US" sz="2800" spc="-1" strike="noStrike">
              <a:solidFill>
                <a:srgbClr val="000000"/>
              </a:solidFill>
              <a:uFill>
                <a:solidFill>
                  <a:srgbClr val="ffffff"/>
                </a:solidFill>
              </a:uFill>
              <a:latin typeface="Arial"/>
            </a:endParaRPr>
          </a:p>
        </p:txBody>
      </p:sp>
      <p:sp>
        <p:nvSpPr>
          <p:cNvPr id="413" name="CustomShape 2"/>
          <p:cNvSpPr/>
          <p:nvPr/>
        </p:nvSpPr>
        <p:spPr>
          <a:xfrm>
            <a:off x="874800" y="1115280"/>
            <a:ext cx="7965000" cy="3183480"/>
          </a:xfrm>
          <a:prstGeom prst="rect">
            <a:avLst/>
          </a:prstGeom>
          <a:noFill/>
          <a:ln>
            <a:noFill/>
          </a:ln>
        </p:spPr>
        <p:style>
          <a:lnRef idx="0"/>
          <a:fillRef idx="0"/>
          <a:effectRef idx="0"/>
          <a:fontRef idx="minor"/>
        </p:style>
        <p:txBody>
          <a:bodyPr lIns="90000" rIns="90000" tIns="45000" bIns="45000"/>
          <a:p>
            <a:pPr>
              <a:lnSpc>
                <a:spcPct val="100000"/>
              </a:lnSpc>
              <a:spcBef>
                <a:spcPts val="601"/>
              </a:spcBef>
              <a:spcAft>
                <a:spcPts val="601"/>
              </a:spcAft>
            </a:pPr>
            <a:r>
              <a:rPr b="0" lang="en-US" sz="1400" spc="-1" strike="noStrike">
                <a:solidFill>
                  <a:srgbClr val="ffffff"/>
                </a:solidFill>
                <a:uFill>
                  <a:solidFill>
                    <a:srgbClr val="ffffff"/>
                  </a:solidFill>
                </a:uFill>
                <a:latin typeface="Arial"/>
                <a:ea typeface="DejaVu Sans"/>
              </a:rPr>
              <a:t>Welcome and Introductions</a:t>
            </a:r>
            <a:endParaRPr b="0" lang="en-US" sz="1400" spc="-1" strike="noStrike">
              <a:solidFill>
                <a:srgbClr val="000000"/>
              </a:solidFill>
              <a:uFill>
                <a:solidFill>
                  <a:srgbClr val="ffffff"/>
                </a:solidFill>
              </a:uFill>
              <a:latin typeface="Arial"/>
            </a:endParaRPr>
          </a:p>
          <a:p>
            <a:pPr>
              <a:lnSpc>
                <a:spcPct val="100000"/>
              </a:lnSpc>
              <a:spcBef>
                <a:spcPts val="601"/>
              </a:spcBef>
              <a:spcAft>
                <a:spcPts val="601"/>
              </a:spcAft>
            </a:pPr>
            <a:r>
              <a:rPr b="0" lang="en-US" sz="1400" spc="-1" strike="noStrike">
                <a:solidFill>
                  <a:srgbClr val="ffffff"/>
                </a:solidFill>
                <a:uFill>
                  <a:solidFill>
                    <a:srgbClr val="ffffff"/>
                  </a:solidFill>
                </a:uFill>
                <a:latin typeface="Arial"/>
                <a:ea typeface="DejaVu Sans"/>
              </a:rPr>
              <a:t>Overview – What is BTRFS and what can it do for you?</a:t>
            </a:r>
            <a:endParaRPr b="0" lang="en-US" sz="1400" spc="-1" strike="noStrike">
              <a:solidFill>
                <a:srgbClr val="000000"/>
              </a:solidFill>
              <a:uFill>
                <a:solidFill>
                  <a:srgbClr val="ffffff"/>
                </a:solidFill>
              </a:uFill>
              <a:latin typeface="Arial"/>
            </a:endParaRPr>
          </a:p>
          <a:p>
            <a:pPr>
              <a:lnSpc>
                <a:spcPct val="100000"/>
              </a:lnSpc>
              <a:spcBef>
                <a:spcPts val="601"/>
              </a:spcBef>
              <a:spcAft>
                <a:spcPts val="601"/>
              </a:spcAft>
            </a:pPr>
            <a:r>
              <a:rPr b="0" lang="en-US" sz="1400" spc="-1" strike="noStrike">
                <a:solidFill>
                  <a:srgbClr val="ffffff"/>
                </a:solidFill>
                <a:uFill>
                  <a:solidFill>
                    <a:srgbClr val="ffffff"/>
                  </a:solidFill>
                </a:uFill>
                <a:latin typeface="Arial"/>
                <a:ea typeface="DejaVu Sans"/>
              </a:rPr>
              <a:t>Administration of a BTRFS filesystem  </a:t>
            </a:r>
            <a:endParaRPr b="0" lang="en-US" sz="1400" spc="-1" strike="noStrike">
              <a:solidFill>
                <a:srgbClr val="000000"/>
              </a:solidFill>
              <a:uFill>
                <a:solidFill>
                  <a:srgbClr val="ffffff"/>
                </a:solidFill>
              </a:uFill>
              <a:latin typeface="Arial"/>
            </a:endParaRPr>
          </a:p>
          <a:p>
            <a:pPr>
              <a:lnSpc>
                <a:spcPct val="100000"/>
              </a:lnSpc>
              <a:spcBef>
                <a:spcPts val="601"/>
              </a:spcBef>
              <a:spcAft>
                <a:spcPts val="601"/>
              </a:spcAft>
            </a:pPr>
            <a:r>
              <a:rPr b="0" lang="en-US" sz="1400" spc="-1" strike="noStrike">
                <a:solidFill>
                  <a:srgbClr val="ffffff"/>
                </a:solidFill>
                <a:uFill>
                  <a:solidFill>
                    <a:srgbClr val="ffffff"/>
                  </a:solidFill>
                </a:uFill>
                <a:latin typeface="Arial"/>
                <a:ea typeface="DejaVu Sans"/>
              </a:rPr>
              <a:t>Basic Features</a:t>
            </a:r>
            <a:br/>
            <a:r>
              <a:rPr b="0" i="1" lang="en-US" sz="1200" spc="-1" strike="noStrike">
                <a:solidFill>
                  <a:srgbClr val="ffffff"/>
                </a:solidFill>
                <a:uFill>
                  <a:solidFill>
                    <a:srgbClr val="ffffff"/>
                  </a:solidFill>
                </a:uFill>
                <a:latin typeface="Arial"/>
                <a:ea typeface="DejaVu Sans"/>
              </a:rPr>
              <a:t>Setting up multi-disk systems, compression, hot add/remove</a:t>
            </a:r>
            <a:endParaRPr b="0" lang="en-US" sz="1200" spc="-1" strike="noStrike">
              <a:solidFill>
                <a:srgbClr val="000000"/>
              </a:solidFill>
              <a:uFill>
                <a:solidFill>
                  <a:srgbClr val="ffffff"/>
                </a:solidFill>
              </a:uFill>
              <a:latin typeface="Arial"/>
            </a:endParaRPr>
          </a:p>
          <a:p>
            <a:pPr>
              <a:lnSpc>
                <a:spcPct val="100000"/>
              </a:lnSpc>
              <a:spcBef>
                <a:spcPts val="601"/>
              </a:spcBef>
              <a:spcAft>
                <a:spcPts val="601"/>
              </a:spcAft>
            </a:pPr>
            <a:r>
              <a:rPr b="0" lang="en-US" sz="1400" spc="-1" strike="noStrike">
                <a:solidFill>
                  <a:srgbClr val="ffffff"/>
                </a:solidFill>
                <a:uFill>
                  <a:solidFill>
                    <a:srgbClr val="ffffff"/>
                  </a:solidFill>
                </a:uFill>
                <a:latin typeface="Arial"/>
                <a:ea typeface="DejaVu Sans"/>
              </a:rPr>
              <a:t>Advanced Features</a:t>
            </a:r>
            <a:br/>
            <a:r>
              <a:rPr b="0" i="1" lang="en-US" sz="1200" spc="-1" strike="noStrike">
                <a:solidFill>
                  <a:srgbClr val="ffffff"/>
                </a:solidFill>
                <a:uFill>
                  <a:solidFill>
                    <a:srgbClr val="ffffff"/>
                  </a:solidFill>
                </a:uFill>
                <a:latin typeface="Arial"/>
                <a:ea typeface="DejaVu Sans"/>
              </a:rPr>
              <a:t>Subvolumes, Quotas, Send/Receive</a:t>
            </a:r>
            <a:endParaRPr b="0" lang="en-US" sz="1200" spc="-1" strike="noStrike">
              <a:solidFill>
                <a:srgbClr val="000000"/>
              </a:solidFill>
              <a:uFill>
                <a:solidFill>
                  <a:srgbClr val="ffffff"/>
                </a:solidFill>
              </a:uFill>
              <a:latin typeface="Arial"/>
            </a:endParaRPr>
          </a:p>
        </p:txBody>
      </p:sp>
      <p:sp>
        <p:nvSpPr>
          <p:cNvPr id="414" name="Line 3"/>
          <p:cNvSpPr/>
          <p:nvPr/>
        </p:nvSpPr>
        <p:spPr>
          <a:xfrm>
            <a:off x="970200" y="1435320"/>
            <a:ext cx="4914000" cy="360"/>
          </a:xfrm>
          <a:prstGeom prst="line">
            <a:avLst/>
          </a:prstGeom>
          <a:ln w="9360">
            <a:solidFill>
              <a:srgbClr val="ffffff"/>
            </a:solidFill>
            <a:round/>
          </a:ln>
        </p:spPr>
        <p:style>
          <a:lnRef idx="0"/>
          <a:fillRef idx="0"/>
          <a:effectRef idx="0"/>
          <a:fontRef idx="minor"/>
        </p:style>
      </p:sp>
      <p:sp>
        <p:nvSpPr>
          <p:cNvPr id="415" name="Line 4"/>
          <p:cNvSpPr/>
          <p:nvPr/>
        </p:nvSpPr>
        <p:spPr>
          <a:xfrm>
            <a:off x="970200" y="2150280"/>
            <a:ext cx="4914000" cy="360"/>
          </a:xfrm>
          <a:prstGeom prst="line">
            <a:avLst/>
          </a:prstGeom>
          <a:ln w="9360">
            <a:solidFill>
              <a:srgbClr val="ffffff"/>
            </a:solidFill>
            <a:round/>
          </a:ln>
        </p:spPr>
        <p:style>
          <a:lnRef idx="0"/>
          <a:fillRef idx="0"/>
          <a:effectRef idx="0"/>
          <a:fontRef idx="minor"/>
        </p:style>
      </p:sp>
      <p:sp>
        <p:nvSpPr>
          <p:cNvPr id="416" name="Line 5"/>
          <p:cNvSpPr/>
          <p:nvPr/>
        </p:nvSpPr>
        <p:spPr>
          <a:xfrm>
            <a:off x="970200" y="2699640"/>
            <a:ext cx="4914000" cy="360"/>
          </a:xfrm>
          <a:prstGeom prst="line">
            <a:avLst/>
          </a:prstGeom>
          <a:ln w="9360">
            <a:solidFill>
              <a:srgbClr val="ffffff"/>
            </a:solidFill>
            <a:round/>
          </a:ln>
        </p:spPr>
        <p:style>
          <a:lnRef idx="0"/>
          <a:fillRef idx="0"/>
          <a:effectRef idx="0"/>
          <a:fontRef idx="minor"/>
        </p:style>
      </p:sp>
      <p:sp>
        <p:nvSpPr>
          <p:cNvPr id="417" name="Line 6"/>
          <p:cNvSpPr/>
          <p:nvPr/>
        </p:nvSpPr>
        <p:spPr>
          <a:xfrm>
            <a:off x="970200" y="1797120"/>
            <a:ext cx="4914000" cy="360"/>
          </a:xfrm>
          <a:prstGeom prst="line">
            <a:avLst/>
          </a:prstGeom>
          <a:ln w="9360">
            <a:solidFill>
              <a:srgbClr val="ffffff"/>
            </a:solidFill>
            <a:round/>
          </a:ln>
        </p:spPr>
        <p:style>
          <a:lnRef idx="0"/>
          <a:fillRef idx="0"/>
          <a:effectRef idx="0"/>
          <a:fontRef idx="minor"/>
        </p:style>
      </p:sp>
    </p:spTree>
  </p:cSld>
  <p:transition spd="med">
    <p:fade/>
  </p:transition>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ts val="111"/>
              </a:lnSpc>
            </a:pPr>
            <a:r>
              <a:rPr b="1" lang="en-US" sz="2800" spc="-1" strike="noStrike">
                <a:solidFill>
                  <a:srgbClr val="0d2c40"/>
                </a:solidFill>
                <a:uFill>
                  <a:solidFill>
                    <a:srgbClr val="ffffff"/>
                  </a:solidFill>
                </a:uFill>
                <a:latin typeface="Arial"/>
                <a:ea typeface="DejaVu Sans"/>
              </a:rPr>
              <a:t>Overview</a:t>
            </a:r>
            <a:endParaRPr b="0" lang="en-US" sz="2800" spc="-1" strike="noStrike">
              <a:solidFill>
                <a:srgbClr val="000000"/>
              </a:solidFill>
              <a:uFill>
                <a:solidFill>
                  <a:srgbClr val="ffffff"/>
                </a:solidFill>
              </a:uFill>
              <a:latin typeface="Arial"/>
            </a:endParaRPr>
          </a:p>
        </p:txBody>
      </p:sp>
      <p:sp>
        <p:nvSpPr>
          <p:cNvPr id="476" name="CustomShape 2"/>
          <p:cNvSpPr/>
          <p:nvPr/>
        </p:nvSpPr>
        <p:spPr>
          <a:xfrm>
            <a:off x="874800" y="937080"/>
            <a:ext cx="7965000" cy="44064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Unsupported Features</a:t>
            </a:r>
            <a:endParaRPr b="0" lang="en-US" sz="1500" spc="-1" strike="noStrike">
              <a:solidFill>
                <a:srgbClr val="000000"/>
              </a:solidFill>
              <a:uFill>
                <a:solidFill>
                  <a:srgbClr val="ffffff"/>
                </a:solidFill>
              </a:uFill>
              <a:latin typeface="Arial"/>
            </a:endParaRPr>
          </a:p>
        </p:txBody>
      </p:sp>
      <p:sp>
        <p:nvSpPr>
          <p:cNvPr id="477" name="CustomShape 3"/>
          <p:cNvSpPr/>
          <p:nvPr/>
        </p:nvSpPr>
        <p:spPr>
          <a:xfrm>
            <a:off x="874800" y="1480320"/>
            <a:ext cx="7965000" cy="3183480"/>
          </a:xfrm>
          <a:prstGeom prst="rect">
            <a:avLst/>
          </a:prstGeom>
          <a:noFill/>
          <a:ln>
            <a:noFill/>
          </a:ln>
        </p:spPr>
        <p:style>
          <a:lnRef idx="0"/>
          <a:fillRef idx="0"/>
          <a:effectRef idx="0"/>
          <a:fontRef idx="minor"/>
        </p:style>
        <p:txBody>
          <a:bodyPr lIns="90000" rIns="90000" tIns="45000" bIns="45000"/>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RAID 5/6</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Automatic defragmentation</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In-band deduplication</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Device replace</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Seeding devices</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Inode cache</a:t>
            </a:r>
            <a:endParaRPr b="0" lang="en-US" sz="1800" spc="-1" strike="noStrike">
              <a:solidFill>
                <a:srgbClr val="000000"/>
              </a:solidFill>
              <a:uFill>
                <a:solidFill>
                  <a:srgbClr val="ffffff"/>
                </a:solidFill>
              </a:uFill>
              <a:latin typeface="Arial"/>
            </a:endParaRPr>
          </a:p>
        </p:txBody>
      </p:sp>
      <p:sp>
        <p:nvSpPr>
          <p:cNvPr id="478" name="CustomShape 4"/>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6A0FC569-8AE9-419C-B336-7F00F9171C69}"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CustomShape 1"/>
          <p:cNvSpPr/>
          <p:nvPr/>
        </p:nvSpPr>
        <p:spPr>
          <a:xfrm>
            <a:off x="762120" y="1665000"/>
            <a:ext cx="7619400" cy="181296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ffffff"/>
                </a:solidFill>
                <a:uFill>
                  <a:solidFill>
                    <a:srgbClr val="ffffff"/>
                  </a:solidFill>
                </a:uFill>
                <a:latin typeface="Arial"/>
                <a:ea typeface="DejaVu Sans"/>
              </a:rPr>
              <a:t>BTRFS integration with SLES</a:t>
            </a:r>
            <a:endParaRPr b="0" lang="en-US" sz="2800" spc="-1" strike="noStrike">
              <a:solidFill>
                <a:srgbClr val="000000"/>
              </a:solidFill>
              <a:uFill>
                <a:solidFill>
                  <a:srgbClr val="ffffff"/>
                </a:solidFill>
              </a:uFill>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874800" y="343080"/>
            <a:ext cx="7965360" cy="58500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0d2c40"/>
                </a:solidFill>
                <a:uFill>
                  <a:solidFill>
                    <a:srgbClr val="ffffff"/>
                  </a:solidFill>
                </a:uFill>
                <a:latin typeface="Arial"/>
                <a:ea typeface="DejaVu Sans"/>
              </a:rPr>
              <a:t>Undo OS Changes: Full System Rollback</a:t>
            </a:r>
            <a:endParaRPr b="0" lang="en-US" sz="2800" spc="-1" strike="noStrike">
              <a:solidFill>
                <a:srgbClr val="000000"/>
              </a:solidFill>
              <a:uFill>
                <a:solidFill>
                  <a:srgbClr val="ffffff"/>
                </a:solidFill>
              </a:uFill>
              <a:latin typeface="Arial"/>
            </a:endParaRPr>
          </a:p>
        </p:txBody>
      </p:sp>
      <p:sp>
        <p:nvSpPr>
          <p:cNvPr id="481" name="CustomShape 2"/>
          <p:cNvSpPr/>
          <p:nvPr/>
        </p:nvSpPr>
        <p:spPr>
          <a:xfrm>
            <a:off x="874800" y="1127520"/>
            <a:ext cx="5555160" cy="3536640"/>
          </a:xfrm>
          <a:prstGeom prst="rect">
            <a:avLst/>
          </a:prstGeom>
          <a:noFill/>
          <a:ln>
            <a:noFill/>
          </a:ln>
        </p:spPr>
        <p:style>
          <a:lnRef idx="0"/>
          <a:fillRef idx="0"/>
          <a:effectRef idx="0"/>
          <a:fontRef idx="minor"/>
        </p:style>
        <p:txBody>
          <a:bodyPr lIns="90000" rIns="90000" tIns="45000" bIns="45000"/>
          <a:p>
            <a:pPr marL="285840" indent="-285120">
              <a:lnSpc>
                <a:spcPct val="100000"/>
              </a:lnSpc>
              <a:spcAft>
                <a:spcPts val="400"/>
              </a:spcAft>
              <a:buClr>
                <a:srgbClr val="0d2c40"/>
              </a:buClr>
              <a:buFont typeface="Arial"/>
              <a:buChar char="•"/>
            </a:pPr>
            <a:r>
              <a:rPr b="0" lang="en-US" sz="1800" spc="-1" strike="noStrike">
                <a:solidFill>
                  <a:srgbClr val="0d2c40"/>
                </a:solidFill>
                <a:uFill>
                  <a:solidFill>
                    <a:srgbClr val="ffffff"/>
                  </a:solidFill>
                </a:uFill>
                <a:latin typeface="Arial"/>
                <a:ea typeface="DejaVu Sans"/>
              </a:rPr>
              <a:t>Rollback to a good state with one click</a:t>
            </a:r>
            <a:endParaRPr b="0" lang="en-US" sz="1800" spc="-1" strike="noStrike">
              <a:solidFill>
                <a:srgbClr val="000000"/>
              </a:solidFill>
              <a:uFill>
                <a:solidFill>
                  <a:srgbClr val="ffffff"/>
                </a:solidFill>
              </a:uFill>
              <a:latin typeface="Arial"/>
            </a:endParaRPr>
          </a:p>
          <a:p>
            <a:pPr marL="285840" indent="-285120">
              <a:lnSpc>
                <a:spcPct val="100000"/>
              </a:lnSpc>
              <a:spcAft>
                <a:spcPts val="400"/>
              </a:spcAft>
              <a:buClr>
                <a:srgbClr val="0d2c40"/>
              </a:buClr>
              <a:buFont typeface="Arial"/>
              <a:buChar char="•"/>
            </a:pPr>
            <a:r>
              <a:rPr b="0" lang="en-US" sz="1800" spc="-1" strike="noStrike">
                <a:solidFill>
                  <a:srgbClr val="0d2c40"/>
                </a:solidFill>
                <a:uFill>
                  <a:solidFill>
                    <a:srgbClr val="ffffff"/>
                  </a:solidFill>
                </a:uFill>
                <a:latin typeface="Arial"/>
                <a:ea typeface="DejaVu Sans"/>
              </a:rPr>
              <a:t>Support for service pack rollback</a:t>
            </a:r>
            <a:endParaRPr b="0" lang="en-US" sz="1800" spc="-1" strike="noStrike">
              <a:solidFill>
                <a:srgbClr val="000000"/>
              </a:solidFill>
              <a:uFill>
                <a:solidFill>
                  <a:srgbClr val="ffffff"/>
                </a:solidFill>
              </a:uFill>
              <a:latin typeface="Arial"/>
            </a:endParaRPr>
          </a:p>
          <a:p>
            <a:pPr marL="285840" indent="-285120">
              <a:lnSpc>
                <a:spcPct val="100000"/>
              </a:lnSpc>
              <a:spcAft>
                <a:spcPts val="400"/>
              </a:spcAft>
              <a:buClr>
                <a:srgbClr val="0d2c40"/>
              </a:buClr>
              <a:buFont typeface="Arial"/>
              <a:buChar char="•"/>
            </a:pPr>
            <a:r>
              <a:rPr b="0" lang="en-US" sz="1800" spc="-1" strike="noStrike">
                <a:solidFill>
                  <a:srgbClr val="0d2c40"/>
                </a:solidFill>
                <a:uFill>
                  <a:solidFill>
                    <a:srgbClr val="ffffff"/>
                  </a:solidFill>
                </a:uFill>
                <a:latin typeface="Arial"/>
                <a:ea typeface="DejaVu Sans"/>
              </a:rPr>
              <a:t>Support for kernel upgrade</a:t>
            </a:r>
            <a:endParaRPr b="0" lang="en-US" sz="1800" spc="-1" strike="noStrike">
              <a:solidFill>
                <a:srgbClr val="000000"/>
              </a:solidFill>
              <a:uFill>
                <a:solidFill>
                  <a:srgbClr val="ffffff"/>
                </a:solidFill>
              </a:uFill>
              <a:latin typeface="Arial"/>
            </a:endParaRPr>
          </a:p>
          <a:p>
            <a:pPr marL="285840" indent="-285120">
              <a:lnSpc>
                <a:spcPct val="100000"/>
              </a:lnSpc>
              <a:spcAft>
                <a:spcPts val="400"/>
              </a:spcAft>
              <a:buClr>
                <a:srgbClr val="0d2c40"/>
              </a:buClr>
              <a:buFont typeface="Arial"/>
              <a:buChar char="•"/>
            </a:pPr>
            <a:r>
              <a:rPr b="0" lang="en-US" sz="1800" spc="-1" strike="noStrike">
                <a:solidFill>
                  <a:srgbClr val="0d2c40"/>
                </a:solidFill>
                <a:uFill>
                  <a:solidFill>
                    <a:srgbClr val="ffffff"/>
                  </a:solidFill>
                </a:uFill>
                <a:latin typeface="Arial"/>
                <a:ea typeface="DejaVu Sans"/>
              </a:rPr>
              <a:t>Based on btrfs and Snapper, bootloader integration</a:t>
            </a:r>
            <a:endParaRPr b="0" lang="en-US" sz="1800" spc="-1" strike="noStrike">
              <a:solidFill>
                <a:srgbClr val="000000"/>
              </a:solidFill>
              <a:uFill>
                <a:solidFill>
                  <a:srgbClr val="ffffff"/>
                </a:solidFill>
              </a:uFill>
              <a:latin typeface="Arial"/>
            </a:endParaRPr>
          </a:p>
        </p:txBody>
      </p:sp>
      <p:pic>
        <p:nvPicPr>
          <p:cNvPr id="482" name="Picture 3" descr=""/>
          <p:cNvPicPr/>
          <p:nvPr/>
        </p:nvPicPr>
        <p:blipFill>
          <a:blip r:embed="rId1"/>
          <a:srcRect l="7058" t="55001" r="12628" b="9583"/>
          <a:stretch/>
        </p:blipFill>
        <p:spPr>
          <a:xfrm>
            <a:off x="874800" y="2743920"/>
            <a:ext cx="5744520" cy="1899360"/>
          </a:xfrm>
          <a:prstGeom prst="rect">
            <a:avLst/>
          </a:prstGeom>
          <a:ln>
            <a:noFill/>
          </a:ln>
        </p:spPr>
      </p:pic>
      <p:sp>
        <p:nvSpPr>
          <p:cNvPr id="483" name="CustomShape 3"/>
          <p:cNvSpPr/>
          <p:nvPr/>
        </p:nvSpPr>
        <p:spPr>
          <a:xfrm>
            <a:off x="6904800" y="3197160"/>
            <a:ext cx="1781280" cy="1596600"/>
          </a:xfrm>
          <a:prstGeom prst="rect">
            <a:avLst/>
          </a:prstGeom>
          <a:noFill/>
          <a:ln>
            <a:noFill/>
          </a:ln>
        </p:spPr>
        <p:style>
          <a:lnRef idx="0"/>
          <a:fillRef idx="0"/>
          <a:effectRef idx="0"/>
          <a:fontRef idx="minor"/>
        </p:style>
        <p:txBody>
          <a:bodyPr lIns="90000" rIns="90000" tIns="45000" bIns="45000"/>
          <a:p>
            <a:pPr>
              <a:lnSpc>
                <a:spcPct val="100000"/>
              </a:lnSpc>
            </a:pPr>
            <a:r>
              <a:rPr b="0" lang="en-US" sz="1100" spc="-1" strike="noStrike">
                <a:solidFill>
                  <a:srgbClr val="09995a"/>
                </a:solidFill>
                <a:uFill>
                  <a:solidFill>
                    <a:srgbClr val="ffffff"/>
                  </a:solidFill>
                </a:uFill>
                <a:latin typeface="Arial"/>
                <a:ea typeface="DejaVu Sans"/>
              </a:rPr>
              <a:t>Full system rollback is a feature in SUSE Linux Enterprise Server 12. SUSE Linux Enterprise Server 11 SP2 and later provide a similar snapshot and rollback feature, without bootloader integration. </a:t>
            </a:r>
            <a:endParaRPr b="0" lang="en-US" sz="1100" spc="-1" strike="noStrike">
              <a:solidFill>
                <a:srgbClr val="000000"/>
              </a:solidFill>
              <a:uFill>
                <a:solidFill>
                  <a:srgbClr val="ffffff"/>
                </a:solidFill>
              </a:uFill>
              <a:latin typeface="Arial"/>
            </a:endParaRPr>
          </a:p>
        </p:txBody>
      </p:sp>
      <p:sp>
        <p:nvSpPr>
          <p:cNvPr id="484" name="CustomShape 4"/>
          <p:cNvSpPr/>
          <p:nvPr/>
        </p:nvSpPr>
        <p:spPr>
          <a:xfrm>
            <a:off x="6172200" y="1127520"/>
            <a:ext cx="2667960" cy="10051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000" spc="-1" strike="noStrike">
                <a:solidFill>
                  <a:srgbClr val="00b050"/>
                </a:solidFill>
                <a:uFill>
                  <a:solidFill>
                    <a:srgbClr val="ffffff"/>
                  </a:solidFill>
                </a:uFill>
                <a:latin typeface="Arial"/>
                <a:ea typeface="DejaVu Sans"/>
              </a:rPr>
              <a:t>Reduce Downtimes </a:t>
            </a:r>
            <a:endParaRPr b="0" lang="en-US" sz="2000" spc="-1" strike="noStrike">
              <a:solidFill>
                <a:srgbClr val="000000"/>
              </a:solidFill>
              <a:uFill>
                <a:solidFill>
                  <a:srgbClr val="ffffff"/>
                </a:solidFill>
              </a:uFill>
              <a:latin typeface="Arial"/>
            </a:endParaRPr>
          </a:p>
          <a:p>
            <a:pPr algn="ctr">
              <a:lnSpc>
                <a:spcPct val="100000"/>
              </a:lnSpc>
            </a:pPr>
            <a:r>
              <a:rPr b="0" lang="en-US" sz="2000" spc="-1" strike="noStrike">
                <a:solidFill>
                  <a:srgbClr val="000000"/>
                </a:solidFill>
                <a:uFill>
                  <a:solidFill>
                    <a:srgbClr val="ffffff"/>
                  </a:solidFill>
                </a:uFill>
                <a:latin typeface="Arial"/>
                <a:ea typeface="DejaVu Sans"/>
              </a:rPr>
              <a:t>Planned</a:t>
            </a:r>
            <a:endParaRPr b="0" lang="en-US" sz="2000" spc="-1" strike="noStrike">
              <a:solidFill>
                <a:srgbClr val="000000"/>
              </a:solidFill>
              <a:uFill>
                <a:solidFill>
                  <a:srgbClr val="ffffff"/>
                </a:solidFill>
              </a:uFill>
              <a:latin typeface="Arial"/>
            </a:endParaRPr>
          </a:p>
          <a:p>
            <a:pPr algn="ctr">
              <a:lnSpc>
                <a:spcPct val="100000"/>
              </a:lnSpc>
            </a:pPr>
            <a:r>
              <a:rPr b="0" lang="en-US" sz="2000" spc="-1" strike="noStrike">
                <a:solidFill>
                  <a:srgbClr val="000000"/>
                </a:solidFill>
                <a:uFill>
                  <a:solidFill>
                    <a:srgbClr val="ffffff"/>
                  </a:solidFill>
                </a:uFill>
                <a:latin typeface="Arial"/>
                <a:ea typeface="DejaVu Sans"/>
              </a:rPr>
              <a:t>Unplanned</a:t>
            </a:r>
            <a:endParaRPr b="0" lang="en-US" sz="2000" spc="-1" strike="noStrike">
              <a:solidFill>
                <a:srgbClr val="000000"/>
              </a:solidFill>
              <a:uFill>
                <a:solidFill>
                  <a:srgbClr val="ffffff"/>
                </a:solidFill>
              </a:uFill>
              <a:latin typeface="Aria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CustomShape 1"/>
          <p:cNvSpPr/>
          <p:nvPr/>
        </p:nvSpPr>
        <p:spPr>
          <a:xfrm>
            <a:off x="874800" y="343080"/>
            <a:ext cx="7965360" cy="58500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0d2c40"/>
                </a:solidFill>
                <a:uFill>
                  <a:solidFill>
                    <a:srgbClr val="ffffff"/>
                  </a:solidFill>
                </a:uFill>
                <a:latin typeface="Arial"/>
                <a:ea typeface="DejaVu Sans"/>
              </a:rPr>
              <a:t>Snapshot / Rollback Overview</a:t>
            </a:r>
            <a:endParaRPr b="0" lang="en-US" sz="2800" spc="-1" strike="noStrike">
              <a:solidFill>
                <a:srgbClr val="000000"/>
              </a:solidFill>
              <a:uFill>
                <a:solidFill>
                  <a:srgbClr val="ffffff"/>
                </a:solidFill>
              </a:uFill>
              <a:latin typeface="Arial"/>
            </a:endParaRPr>
          </a:p>
        </p:txBody>
      </p:sp>
      <p:sp>
        <p:nvSpPr>
          <p:cNvPr id="486" name="CustomShape 2"/>
          <p:cNvSpPr/>
          <p:nvPr/>
        </p:nvSpPr>
        <p:spPr>
          <a:xfrm>
            <a:off x="874800" y="1127520"/>
            <a:ext cx="7965360" cy="3536640"/>
          </a:xfrm>
          <a:prstGeom prst="rect">
            <a:avLst/>
          </a:prstGeom>
          <a:noFill/>
          <a:ln>
            <a:noFill/>
          </a:ln>
        </p:spPr>
        <p:style>
          <a:lnRef idx="0"/>
          <a:fillRef idx="0"/>
          <a:effectRef idx="0"/>
          <a:fontRef idx="minor"/>
        </p:style>
        <p:txBody>
          <a:bodyPr lIns="90000" rIns="90000" tIns="45000" bIns="45000"/>
          <a:p>
            <a:pPr marL="285840" indent="-285120">
              <a:lnSpc>
                <a:spcPct val="100000"/>
              </a:lnSpc>
              <a:spcAft>
                <a:spcPts val="400"/>
              </a:spcAft>
              <a:buClr>
                <a:srgbClr val="0d2c40"/>
              </a:buClr>
              <a:buFont typeface="Arial"/>
              <a:buChar char="•"/>
            </a:pPr>
            <a:r>
              <a:rPr b="0" lang="en-US" sz="1800" spc="-1" strike="noStrike">
                <a:solidFill>
                  <a:srgbClr val="0d2c40"/>
                </a:solidFill>
                <a:uFill>
                  <a:solidFill>
                    <a:srgbClr val="ffffff"/>
                  </a:solidFill>
                </a:uFill>
                <a:latin typeface="Arial"/>
                <a:ea typeface="DejaVu Sans"/>
              </a:rPr>
              <a:t>Manage snapshots using Snapper</a:t>
            </a:r>
            <a:endParaRPr b="0" lang="en-US" sz="1800" spc="-1" strike="noStrike">
              <a:solidFill>
                <a:srgbClr val="000000"/>
              </a:solidFill>
              <a:uFill>
                <a:solidFill>
                  <a:srgbClr val="ffffff"/>
                </a:solidFill>
              </a:uFill>
              <a:latin typeface="Arial"/>
            </a:endParaRPr>
          </a:p>
          <a:p>
            <a:pPr marL="285840" indent="-285120">
              <a:lnSpc>
                <a:spcPct val="100000"/>
              </a:lnSpc>
              <a:spcAft>
                <a:spcPts val="400"/>
              </a:spcAft>
              <a:buClr>
                <a:srgbClr val="0d2c40"/>
              </a:buClr>
              <a:buFont typeface="Arial"/>
              <a:buChar char="•"/>
            </a:pPr>
            <a:r>
              <a:rPr b="0" lang="en-US" sz="1800" spc="-1" strike="noStrike">
                <a:solidFill>
                  <a:srgbClr val="0d2c40"/>
                </a:solidFill>
                <a:uFill>
                  <a:solidFill>
                    <a:srgbClr val="ffffff"/>
                  </a:solidFill>
                </a:uFill>
                <a:latin typeface="Arial"/>
                <a:ea typeface="DejaVu Sans"/>
              </a:rPr>
              <a:t>Full rollback for SLE12</a:t>
            </a:r>
            <a:endParaRPr b="0" lang="en-US" sz="1800" spc="-1" strike="noStrike">
              <a:solidFill>
                <a:srgbClr val="000000"/>
              </a:solidFill>
              <a:uFill>
                <a:solidFill>
                  <a:srgbClr val="ffffff"/>
                </a:solidFill>
              </a:uFill>
              <a:latin typeface="Arial"/>
            </a:endParaRPr>
          </a:p>
          <a:p>
            <a:pPr lvl="1" marL="571680" indent="-285120">
              <a:lnSpc>
                <a:spcPct val="100000"/>
              </a:lnSpc>
              <a:spcAft>
                <a:spcPts val="400"/>
              </a:spcAft>
              <a:buClr>
                <a:srgbClr val="0d2c40"/>
              </a:buClr>
              <a:buFont typeface="Arial"/>
              <a:buChar char="–"/>
            </a:pPr>
            <a:r>
              <a:rPr b="0" lang="en-US" sz="1400" spc="-1" strike="noStrike">
                <a:solidFill>
                  <a:srgbClr val="0d2c40"/>
                </a:solidFill>
                <a:uFill>
                  <a:solidFill>
                    <a:srgbClr val="ffffff"/>
                  </a:solidFill>
                </a:uFill>
                <a:latin typeface="Arial"/>
                <a:ea typeface="DejaVu Sans"/>
              </a:rPr>
              <a:t>RPM package updates</a:t>
            </a:r>
            <a:endParaRPr b="0" lang="en-US" sz="1400" spc="-1" strike="noStrike">
              <a:solidFill>
                <a:srgbClr val="000000"/>
              </a:solidFill>
              <a:uFill>
                <a:solidFill>
                  <a:srgbClr val="ffffff"/>
                </a:solidFill>
              </a:uFill>
              <a:latin typeface="Arial"/>
            </a:endParaRPr>
          </a:p>
          <a:p>
            <a:pPr lvl="1" marL="571680" indent="-285120">
              <a:lnSpc>
                <a:spcPct val="100000"/>
              </a:lnSpc>
              <a:spcAft>
                <a:spcPts val="400"/>
              </a:spcAft>
              <a:buClr>
                <a:srgbClr val="0d2c40"/>
              </a:buClr>
              <a:buFont typeface="Arial"/>
              <a:buChar char="–"/>
            </a:pPr>
            <a:r>
              <a:rPr b="0" lang="en-US" sz="1400" spc="-1" strike="noStrike">
                <a:solidFill>
                  <a:srgbClr val="0d2c40"/>
                </a:solidFill>
                <a:uFill>
                  <a:solidFill>
                    <a:srgbClr val="ffffff"/>
                  </a:solidFill>
                </a:uFill>
                <a:latin typeface="Arial"/>
                <a:ea typeface="DejaVu Sans"/>
              </a:rPr>
              <a:t>Service pack updates</a:t>
            </a:r>
            <a:endParaRPr b="0" lang="en-US" sz="1400" spc="-1" strike="noStrike">
              <a:solidFill>
                <a:srgbClr val="000000"/>
              </a:solidFill>
              <a:uFill>
                <a:solidFill>
                  <a:srgbClr val="ffffff"/>
                </a:solidFill>
              </a:uFill>
              <a:latin typeface="Arial"/>
            </a:endParaRPr>
          </a:p>
          <a:p>
            <a:pPr lvl="1" marL="571680" indent="-285120">
              <a:lnSpc>
                <a:spcPct val="100000"/>
              </a:lnSpc>
              <a:spcAft>
                <a:spcPts val="400"/>
              </a:spcAft>
              <a:buClr>
                <a:srgbClr val="0d2c40"/>
              </a:buClr>
              <a:buFont typeface="Arial"/>
              <a:buChar char="–"/>
            </a:pPr>
            <a:r>
              <a:rPr b="0" lang="en-US" sz="1400" spc="-1" strike="noStrike">
                <a:solidFill>
                  <a:srgbClr val="0d2c40"/>
                </a:solidFill>
                <a:uFill>
                  <a:solidFill>
                    <a:srgbClr val="ffffff"/>
                  </a:solidFill>
                </a:uFill>
                <a:latin typeface="Arial"/>
                <a:ea typeface="DejaVu Sans"/>
              </a:rPr>
              <a:t>Admin changes</a:t>
            </a:r>
            <a:endParaRPr b="0" lang="en-US" sz="1400" spc="-1" strike="noStrike">
              <a:solidFill>
                <a:srgbClr val="000000"/>
              </a:solidFill>
              <a:uFill>
                <a:solidFill>
                  <a:srgbClr val="ffffff"/>
                </a:solidFill>
              </a:uFill>
              <a:latin typeface="Arial"/>
            </a:endParaRPr>
          </a:p>
          <a:p>
            <a:pPr lvl="1" marL="571680" indent="-285120">
              <a:lnSpc>
                <a:spcPct val="100000"/>
              </a:lnSpc>
              <a:spcAft>
                <a:spcPts val="400"/>
              </a:spcAft>
              <a:buClr>
                <a:srgbClr val="0d2c40"/>
              </a:buClr>
              <a:buFont typeface="Arial"/>
              <a:buChar char="–"/>
            </a:pPr>
            <a:r>
              <a:rPr b="0" lang="en-US" sz="1400" spc="-1" strike="noStrike">
                <a:solidFill>
                  <a:srgbClr val="0d2c40"/>
                </a:solidFill>
                <a:uFill>
                  <a:solidFill>
                    <a:srgbClr val="ffffff"/>
                  </a:solidFill>
                </a:uFill>
                <a:latin typeface="Arial"/>
                <a:ea typeface="DejaVu Sans"/>
              </a:rPr>
              <a:t>Kernel / initrd (initramfs)</a:t>
            </a:r>
            <a:endParaRPr b="0" lang="en-US" sz="1400" spc="-1" strike="noStrike">
              <a:solidFill>
                <a:srgbClr val="000000"/>
              </a:solidFill>
              <a:uFill>
                <a:solidFill>
                  <a:srgbClr val="ffffff"/>
                </a:solidFill>
              </a:uFill>
              <a:latin typeface="Arial"/>
            </a:endParaRPr>
          </a:p>
          <a:p>
            <a:pPr marL="285840" indent="-285120">
              <a:lnSpc>
                <a:spcPct val="100000"/>
              </a:lnSpc>
              <a:spcAft>
                <a:spcPts val="400"/>
              </a:spcAft>
              <a:buClr>
                <a:srgbClr val="0d2c40"/>
              </a:buClr>
              <a:buFont typeface="Arial"/>
              <a:buChar char="•"/>
            </a:pPr>
            <a:r>
              <a:rPr b="0" lang="en-US" sz="1800" spc="-1" strike="noStrike">
                <a:solidFill>
                  <a:srgbClr val="0d2c40"/>
                </a:solidFill>
                <a:uFill>
                  <a:solidFill>
                    <a:srgbClr val="ffffff"/>
                  </a:solidFill>
                </a:uFill>
                <a:latin typeface="Arial"/>
                <a:ea typeface="DejaVu Sans"/>
              </a:rPr>
              <a:t>No rollback of </a:t>
            </a:r>
            <a:endParaRPr b="0" lang="en-US" sz="1800" spc="-1" strike="noStrike">
              <a:solidFill>
                <a:srgbClr val="000000"/>
              </a:solidFill>
              <a:uFill>
                <a:solidFill>
                  <a:srgbClr val="ffffff"/>
                </a:solidFill>
              </a:uFill>
              <a:latin typeface="Arial"/>
            </a:endParaRPr>
          </a:p>
          <a:p>
            <a:pPr lvl="2" marL="457200" indent="-170640">
              <a:lnSpc>
                <a:spcPct val="100000"/>
              </a:lnSpc>
              <a:spcAft>
                <a:spcPts val="400"/>
              </a:spcAft>
              <a:buClr>
                <a:srgbClr val="0d2c40"/>
              </a:buClr>
              <a:buFont typeface="Arial"/>
              <a:buChar char="–"/>
            </a:pPr>
            <a:r>
              <a:rPr b="0" lang="en-US" sz="1400" spc="-1" strike="noStrike">
                <a:solidFill>
                  <a:srgbClr val="0d2c40"/>
                </a:solidFill>
                <a:uFill>
                  <a:solidFill>
                    <a:srgbClr val="ffffff"/>
                  </a:solidFill>
                </a:uFill>
                <a:latin typeface="Arial"/>
                <a:ea typeface="DejaVu Sans"/>
              </a:rPr>
              <a:t>Customer data: “/home,” if on own partition (default)</a:t>
            </a:r>
            <a:endParaRPr b="0" lang="en-US" sz="1400" spc="-1" strike="noStrike">
              <a:solidFill>
                <a:srgbClr val="000000"/>
              </a:solidFill>
              <a:uFill>
                <a:solidFill>
                  <a:srgbClr val="ffffff"/>
                </a:solidFill>
              </a:uFill>
              <a:latin typeface="Arial"/>
            </a:endParaRPr>
          </a:p>
          <a:p>
            <a:pPr lvl="2" marL="457200" indent="-170640">
              <a:lnSpc>
                <a:spcPct val="100000"/>
              </a:lnSpc>
              <a:spcAft>
                <a:spcPts val="400"/>
              </a:spcAft>
              <a:buClr>
                <a:srgbClr val="0d2c40"/>
              </a:buClr>
              <a:buFont typeface="Arial"/>
              <a:buChar char="–"/>
            </a:pPr>
            <a:r>
              <a:rPr b="0" lang="en-US" sz="1400" spc="-1" strike="noStrike">
                <a:solidFill>
                  <a:srgbClr val="0d2c40"/>
                </a:solidFill>
                <a:uFill>
                  <a:solidFill>
                    <a:srgbClr val="ffffff"/>
                  </a:solidFill>
                </a:uFill>
                <a:latin typeface="Arial"/>
                <a:ea typeface="DejaVu Sans"/>
              </a:rPr>
              <a:t>System data (/var/log) (independently snapshotted</a:t>
            </a:r>
            <a:br/>
            <a:r>
              <a:rPr b="0" lang="en-US" sz="1400" spc="-1" strike="noStrike">
                <a:solidFill>
                  <a:srgbClr val="0d2c40"/>
                </a:solidFill>
                <a:uFill>
                  <a:solidFill>
                    <a:srgbClr val="ffffff"/>
                  </a:solidFill>
                </a:uFill>
                <a:latin typeface="Arial"/>
                <a:ea typeface="DejaVu Sans"/>
              </a:rPr>
              <a:t>subvolumes)</a:t>
            </a:r>
            <a:endParaRPr b="0" lang="en-US" sz="1400" spc="-1" strike="noStrike">
              <a:solidFill>
                <a:srgbClr val="000000"/>
              </a:solidFill>
              <a:uFill>
                <a:solidFill>
                  <a:srgbClr val="ffffff"/>
                </a:solidFill>
              </a:uFill>
              <a:latin typeface="Arial"/>
            </a:endParaRPr>
          </a:p>
        </p:txBody>
      </p:sp>
      <p:pic>
        <p:nvPicPr>
          <p:cNvPr id="487" name="Picture 3" descr=""/>
          <p:cNvPicPr/>
          <p:nvPr/>
        </p:nvPicPr>
        <p:blipFill>
          <a:blip r:embed="rId1"/>
          <a:srcRect l="49270" t="20001" r="3229" b="19723"/>
          <a:stretch/>
        </p:blipFill>
        <p:spPr>
          <a:xfrm>
            <a:off x="5457600" y="1143720"/>
            <a:ext cx="3382560" cy="3219480"/>
          </a:xfrm>
          <a:prstGeom prst="rect">
            <a:avLst/>
          </a:prstGeom>
          <a:ln>
            <a:noFill/>
          </a:ln>
        </p:spPr>
      </p:pic>
      <p:sp>
        <p:nvSpPr>
          <p:cNvPr id="488" name="CustomShape 3"/>
          <p:cNvSpPr/>
          <p:nvPr/>
        </p:nvSpPr>
        <p:spPr>
          <a:xfrm>
            <a:off x="5952600" y="4562280"/>
            <a:ext cx="1244520" cy="25740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100" spc="-1" strike="noStrike">
                <a:solidFill>
                  <a:srgbClr val="0d2c40"/>
                </a:solidFill>
                <a:uFill>
                  <a:solidFill>
                    <a:srgbClr val="ffffff"/>
                  </a:solidFill>
                </a:uFill>
                <a:latin typeface="Arial"/>
                <a:ea typeface="DejaVu Sans"/>
              </a:rPr>
              <a:t>www.snapper.io</a:t>
            </a:r>
            <a:endParaRPr b="0" lang="en-US" sz="1100" spc="-1" strike="noStrike">
              <a:solidFill>
                <a:srgbClr val="000000"/>
              </a:solidFill>
              <a:uFill>
                <a:solidFill>
                  <a:srgbClr val="ffffff"/>
                </a:solidFill>
              </a:uFill>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874800" y="343080"/>
            <a:ext cx="7965360" cy="58500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0d2c40"/>
                </a:solidFill>
                <a:uFill>
                  <a:solidFill>
                    <a:srgbClr val="ffffff"/>
                  </a:solidFill>
                </a:uFill>
                <a:latin typeface="Arial"/>
                <a:ea typeface="DejaVu Sans"/>
              </a:rPr>
              <a:t>Major Linux (Local) Filesystems</a:t>
            </a:r>
            <a:br/>
            <a:r>
              <a:rPr b="0" lang="en-US" sz="2000" spc="-1" strike="noStrike">
                <a:solidFill>
                  <a:srgbClr val="0d2c40"/>
                </a:solidFill>
                <a:uFill>
                  <a:solidFill>
                    <a:srgbClr val="ffffff"/>
                  </a:solidFill>
                </a:uFill>
                <a:latin typeface="Arial"/>
                <a:ea typeface="DejaVu Sans"/>
              </a:rPr>
              <a:t>SUSE Linux Enterprise 12</a:t>
            </a:r>
            <a:endParaRPr b="0" lang="en-US" sz="2000" spc="-1" strike="noStrike">
              <a:solidFill>
                <a:srgbClr val="000000"/>
              </a:solidFill>
              <a:uFill>
                <a:solidFill>
                  <a:srgbClr val="ffffff"/>
                </a:solidFill>
              </a:uFill>
              <a:latin typeface="Arial"/>
            </a:endParaRPr>
          </a:p>
        </p:txBody>
      </p:sp>
      <p:pic>
        <p:nvPicPr>
          <p:cNvPr id="490" name="Picture 3" descr=""/>
          <p:cNvPicPr/>
          <p:nvPr/>
        </p:nvPicPr>
        <p:blipFill>
          <a:blip r:embed="rId1"/>
          <a:stretch/>
        </p:blipFill>
        <p:spPr>
          <a:xfrm>
            <a:off x="874800" y="1094400"/>
            <a:ext cx="6392160" cy="379944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CustomShape 1"/>
          <p:cNvSpPr/>
          <p:nvPr/>
        </p:nvSpPr>
        <p:spPr>
          <a:xfrm>
            <a:off x="874800" y="343080"/>
            <a:ext cx="7965360" cy="58500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0d2c40"/>
                </a:solidFill>
                <a:uFill>
                  <a:solidFill>
                    <a:srgbClr val="ffffff"/>
                  </a:solidFill>
                </a:uFill>
                <a:latin typeface="Arial"/>
                <a:ea typeface="DejaVu Sans"/>
              </a:rPr>
              <a:t>Use Cases and Filesystems</a:t>
            </a:r>
            <a:br/>
            <a:r>
              <a:rPr b="0" lang="en-US" sz="2000" spc="-1" strike="noStrike">
                <a:solidFill>
                  <a:srgbClr val="0d2c40"/>
                </a:solidFill>
                <a:uFill>
                  <a:solidFill>
                    <a:srgbClr val="ffffff"/>
                  </a:solidFill>
                </a:uFill>
                <a:latin typeface="Arial"/>
                <a:ea typeface="DejaVu Sans"/>
              </a:rPr>
              <a:t>SUSE Linux Enterprise 12</a:t>
            </a:r>
            <a:endParaRPr b="0" lang="en-US" sz="2000" spc="-1" strike="noStrike">
              <a:solidFill>
                <a:srgbClr val="000000"/>
              </a:solidFill>
              <a:uFill>
                <a:solidFill>
                  <a:srgbClr val="ffffff"/>
                </a:solidFill>
              </a:uFill>
              <a:latin typeface="Arial"/>
            </a:endParaRPr>
          </a:p>
        </p:txBody>
      </p:sp>
      <p:pic>
        <p:nvPicPr>
          <p:cNvPr id="492" name="Picture 3" descr=""/>
          <p:cNvPicPr/>
          <p:nvPr/>
        </p:nvPicPr>
        <p:blipFill>
          <a:blip r:embed="rId1"/>
          <a:srcRect l="8298" t="80095" r="69850" b="5143"/>
          <a:stretch/>
        </p:blipFill>
        <p:spPr>
          <a:xfrm>
            <a:off x="7388640" y="3854520"/>
            <a:ext cx="1596960" cy="794160"/>
          </a:xfrm>
          <a:prstGeom prst="rect">
            <a:avLst/>
          </a:prstGeom>
          <a:ln>
            <a:noFill/>
          </a:ln>
        </p:spPr>
      </p:pic>
      <p:pic>
        <p:nvPicPr>
          <p:cNvPr id="493" name="Picture 4" descr=""/>
          <p:cNvPicPr/>
          <p:nvPr/>
        </p:nvPicPr>
        <p:blipFill>
          <a:blip r:embed="rId2"/>
          <a:srcRect l="8298" t="19397" r="13960" b="21907"/>
          <a:stretch/>
        </p:blipFill>
        <p:spPr>
          <a:xfrm>
            <a:off x="930240" y="1081080"/>
            <a:ext cx="6521040" cy="362520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CustomShape 1"/>
          <p:cNvSpPr/>
          <p:nvPr/>
        </p:nvSpPr>
        <p:spPr>
          <a:xfrm>
            <a:off x="762120" y="1665000"/>
            <a:ext cx="7619040" cy="181260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a0ff5f"/>
                </a:solidFill>
                <a:uFill>
                  <a:solidFill>
                    <a:srgbClr val="ffffff"/>
                  </a:solidFill>
                </a:uFill>
                <a:latin typeface="Arial"/>
                <a:ea typeface="DejaVu Sans"/>
              </a:rPr>
              <a:t>Administration</a:t>
            </a:r>
            <a:endParaRPr b="0" lang="en-US" sz="2800" spc="-1" strike="noStrike">
              <a:solidFill>
                <a:srgbClr val="000000"/>
              </a:solidFill>
              <a:uFill>
                <a:solidFill>
                  <a:srgbClr val="ffffff"/>
                </a:solidFill>
              </a:uFill>
              <a:latin typeface="Arial"/>
            </a:endParaRPr>
          </a:p>
        </p:txBody>
      </p:sp>
      <p:sp>
        <p:nvSpPr>
          <p:cNvPr id="495" name="CustomShape 2"/>
          <p:cNvSpPr/>
          <p:nvPr/>
        </p:nvSpPr>
        <p:spPr>
          <a:xfrm>
            <a:off x="8747640" y="4806000"/>
            <a:ext cx="190800" cy="190800"/>
          </a:xfrm>
          <a:prstGeom prst="rect">
            <a:avLst/>
          </a:prstGeom>
          <a:solidFill>
            <a:srgbClr val="ffffff"/>
          </a:solidFill>
          <a:ln>
            <a:noFill/>
          </a:ln>
        </p:spPr>
        <p:style>
          <a:lnRef idx="0"/>
          <a:fillRef idx="0"/>
          <a:effectRef idx="0"/>
          <a:fontRef idx="minor"/>
        </p:style>
        <p:txBody>
          <a:bodyPr lIns="0" rIns="0" tIns="0" bIns="0" anchor="ctr"/>
          <a:p>
            <a:pPr algn="ctr">
              <a:lnSpc>
                <a:spcPct val="100000"/>
              </a:lnSpc>
            </a:pPr>
            <a:fld id="{0AD18978-8F43-4517-AFA0-D5A7D62070D2}" type="slidenum">
              <a:rPr b="0" lang="en-US" sz="680" spc="-1" strike="noStrike">
                <a:solidFill>
                  <a:srgbClr val="02d35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ts val="111"/>
              </a:lnSpc>
            </a:pPr>
            <a:r>
              <a:rPr b="1" lang="en-US" sz="2800" spc="-1" strike="noStrike">
                <a:solidFill>
                  <a:srgbClr val="0d2c40"/>
                </a:solidFill>
                <a:uFill>
                  <a:solidFill>
                    <a:srgbClr val="ffffff"/>
                  </a:solidFill>
                </a:uFill>
                <a:latin typeface="Arial"/>
                <a:ea typeface="DejaVu Sans"/>
              </a:rPr>
              <a:t>Administration</a:t>
            </a:r>
            <a:endParaRPr b="0" lang="en-US" sz="2800" spc="-1" strike="noStrike">
              <a:solidFill>
                <a:srgbClr val="000000"/>
              </a:solidFill>
              <a:uFill>
                <a:solidFill>
                  <a:srgbClr val="ffffff"/>
                </a:solidFill>
              </a:uFill>
              <a:latin typeface="Arial"/>
            </a:endParaRPr>
          </a:p>
        </p:txBody>
      </p:sp>
      <p:sp>
        <p:nvSpPr>
          <p:cNvPr id="497" name="CustomShape 2"/>
          <p:cNvSpPr/>
          <p:nvPr/>
        </p:nvSpPr>
        <p:spPr>
          <a:xfrm>
            <a:off x="874800" y="937080"/>
            <a:ext cx="7965000" cy="44064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btrfsprogs</a:t>
            </a:r>
            <a:endParaRPr b="0" lang="en-US" sz="1500" spc="-1" strike="noStrike">
              <a:solidFill>
                <a:srgbClr val="000000"/>
              </a:solidFill>
              <a:uFill>
                <a:solidFill>
                  <a:srgbClr val="ffffff"/>
                </a:solidFill>
              </a:uFill>
              <a:latin typeface="Arial"/>
            </a:endParaRPr>
          </a:p>
        </p:txBody>
      </p:sp>
      <p:sp>
        <p:nvSpPr>
          <p:cNvPr id="498" name="CustomShape 3"/>
          <p:cNvSpPr/>
          <p:nvPr/>
        </p:nvSpPr>
        <p:spPr>
          <a:xfrm>
            <a:off x="874800" y="1480320"/>
            <a:ext cx="7965000" cy="3183480"/>
          </a:xfrm>
          <a:prstGeom prst="rect">
            <a:avLst/>
          </a:prstGeom>
          <a:noFill/>
          <a:ln>
            <a:noFill/>
          </a:ln>
        </p:spPr>
        <p:style>
          <a:lnRef idx="0"/>
          <a:fillRef idx="0"/>
          <a:effectRef idx="0"/>
          <a:fontRef idx="minor"/>
        </p:style>
        <p:txBody>
          <a:bodyPr lIns="90000" rIns="90000" tIns="45000" bIns="45000"/>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btrfs</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btrfs-convert</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btrfs-image</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btrfsck</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btrfstune</a:t>
            </a:r>
            <a:endParaRPr b="0" lang="en-US" sz="1800" spc="-1" strike="noStrike">
              <a:solidFill>
                <a:srgbClr val="000000"/>
              </a:solidFill>
              <a:uFill>
                <a:solidFill>
                  <a:srgbClr val="ffffff"/>
                </a:solidFill>
              </a:uFill>
              <a:latin typeface="Arial"/>
            </a:endParaRPr>
          </a:p>
        </p:txBody>
      </p:sp>
      <p:sp>
        <p:nvSpPr>
          <p:cNvPr id="499" name="CustomShape 4"/>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4822C943-66A7-4107-B4A0-7990D828795D}"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ts val="111"/>
              </a:lnSpc>
            </a:pPr>
            <a:r>
              <a:rPr b="1" lang="en-US" sz="2800" spc="-1" strike="noStrike">
                <a:solidFill>
                  <a:srgbClr val="0d2c40"/>
                </a:solidFill>
                <a:uFill>
                  <a:solidFill>
                    <a:srgbClr val="ffffff"/>
                  </a:solidFill>
                </a:uFill>
                <a:latin typeface="Arial"/>
                <a:ea typeface="DejaVu Sans"/>
              </a:rPr>
              <a:t>Administration</a:t>
            </a:r>
            <a:endParaRPr b="0" lang="en-US" sz="2800" spc="-1" strike="noStrike">
              <a:solidFill>
                <a:srgbClr val="000000"/>
              </a:solidFill>
              <a:uFill>
                <a:solidFill>
                  <a:srgbClr val="ffffff"/>
                </a:solidFill>
              </a:uFill>
              <a:latin typeface="Arial"/>
            </a:endParaRPr>
          </a:p>
        </p:txBody>
      </p:sp>
      <p:sp>
        <p:nvSpPr>
          <p:cNvPr id="501" name="CustomShape 2"/>
          <p:cNvSpPr/>
          <p:nvPr/>
        </p:nvSpPr>
        <p:spPr>
          <a:xfrm>
            <a:off x="874800" y="1381680"/>
            <a:ext cx="3895920" cy="328212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1" lang="en-US" sz="1800" spc="-1" strike="noStrike">
                <a:solidFill>
                  <a:srgbClr val="029e47"/>
                </a:solidFill>
                <a:uFill>
                  <a:solidFill>
                    <a:srgbClr val="ffffff"/>
                  </a:solidFill>
                </a:uFill>
                <a:latin typeface="Arial"/>
                <a:ea typeface="DejaVu Sans"/>
              </a:rPr>
              <a:t>btrfs</a:t>
            </a: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d2c40"/>
                </a:solidFill>
                <a:uFill>
                  <a:solidFill>
                    <a:srgbClr val="ffffff"/>
                  </a:solidFill>
                </a:uFill>
                <a:latin typeface="Arial"/>
                <a:ea typeface="DejaVu Sans"/>
              </a:rPr>
              <a:t>btrfs-convert</a:t>
            </a: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d2c40"/>
                </a:solidFill>
                <a:uFill>
                  <a:solidFill>
                    <a:srgbClr val="ffffff"/>
                  </a:solidFill>
                </a:uFill>
                <a:latin typeface="Arial"/>
                <a:ea typeface="DejaVu Sans"/>
              </a:rPr>
              <a:t>btrfs-image</a:t>
            </a: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d2c40"/>
                </a:solidFill>
                <a:uFill>
                  <a:solidFill>
                    <a:srgbClr val="ffffff"/>
                  </a:solidFill>
                </a:uFill>
                <a:latin typeface="Arial"/>
                <a:ea typeface="DejaVu Sans"/>
              </a:rPr>
              <a:t>btrfsck</a:t>
            </a: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d2c40"/>
                </a:solidFill>
                <a:uFill>
                  <a:solidFill>
                    <a:srgbClr val="ffffff"/>
                  </a:solidFill>
                </a:uFill>
                <a:latin typeface="Arial"/>
                <a:ea typeface="DejaVu Sans"/>
              </a:rPr>
              <a:t>btrfstune</a:t>
            </a:r>
            <a:endParaRPr b="0" lang="en-US" sz="1800" spc="-1" strike="noStrike">
              <a:solidFill>
                <a:srgbClr val="000000"/>
              </a:solidFill>
              <a:uFill>
                <a:solidFill>
                  <a:srgbClr val="ffffff"/>
                </a:solidFill>
              </a:uFill>
              <a:latin typeface="Arial"/>
            </a:endParaRPr>
          </a:p>
        </p:txBody>
      </p:sp>
      <p:sp>
        <p:nvSpPr>
          <p:cNvPr id="502" name="CustomShape 3"/>
          <p:cNvSpPr/>
          <p:nvPr/>
        </p:nvSpPr>
        <p:spPr>
          <a:xfrm>
            <a:off x="874800" y="990360"/>
            <a:ext cx="3895920" cy="327600"/>
          </a:xfrm>
          <a:prstGeom prst="rect">
            <a:avLst/>
          </a:prstGeom>
          <a:noFill/>
          <a:ln>
            <a:noFill/>
          </a:ln>
        </p:spPr>
        <p:style>
          <a:lnRef idx="0"/>
          <a:fillRef idx="0"/>
          <a:effectRef idx="0"/>
          <a:fontRef idx="minor"/>
        </p:style>
        <p:txBody>
          <a:bodyPr lIns="90000" rIns="90000" tIns="45000" bIns="45000" anchor="ctr"/>
          <a:p>
            <a:pPr>
              <a:lnSpc>
                <a:spcPct val="100000"/>
              </a:lnSpc>
              <a:spcAft>
                <a:spcPts val="400"/>
              </a:spcAft>
            </a:pPr>
            <a:r>
              <a:rPr b="1" lang="en-US" sz="1500" spc="-1" strike="noStrike">
                <a:solidFill>
                  <a:srgbClr val="02d35f"/>
                </a:solidFill>
                <a:uFill>
                  <a:solidFill>
                    <a:srgbClr val="ffffff"/>
                  </a:solidFill>
                </a:uFill>
                <a:latin typeface="Arial"/>
                <a:ea typeface="DejaVu Sans"/>
              </a:rPr>
              <a:t>btrfsprogs</a:t>
            </a:r>
            <a:endParaRPr b="0" lang="en-US" sz="1500" spc="-1" strike="noStrike">
              <a:solidFill>
                <a:srgbClr val="000000"/>
              </a:solidFill>
              <a:uFill>
                <a:solidFill>
                  <a:srgbClr val="ffffff"/>
                </a:solidFill>
              </a:uFill>
              <a:latin typeface="Arial"/>
            </a:endParaRPr>
          </a:p>
        </p:txBody>
      </p:sp>
      <p:sp>
        <p:nvSpPr>
          <p:cNvPr id="503" name="CustomShape 4"/>
          <p:cNvSpPr/>
          <p:nvPr/>
        </p:nvSpPr>
        <p:spPr>
          <a:xfrm>
            <a:off x="4943520" y="1382400"/>
            <a:ext cx="3899520" cy="328212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1" lang="en-US" sz="1800" spc="-1" strike="noStrike">
                <a:solidFill>
                  <a:srgbClr val="0d2c40"/>
                </a:solidFill>
                <a:uFill>
                  <a:solidFill>
                    <a:srgbClr val="ffffff"/>
                  </a:solidFill>
                </a:uFill>
                <a:latin typeface="Arial"/>
                <a:ea typeface="DejaVu Sans"/>
              </a:rPr>
              <a:t>Toolbox for managing BTRFS filesystems.</a:t>
            </a:r>
            <a:endParaRPr b="0" lang="en-US" sz="1800" spc="-1" strike="noStrike">
              <a:solidFill>
                <a:srgbClr val="000000"/>
              </a:solidFill>
              <a:uFill>
                <a:solidFill>
                  <a:srgbClr val="ffffff"/>
                </a:solidFill>
              </a:uFill>
              <a:latin typeface="Arial"/>
            </a:endParaRPr>
          </a:p>
          <a:p>
            <a:pPr>
              <a:lnSpc>
                <a:spcPct val="100000"/>
              </a:lnSpc>
              <a:spcAft>
                <a:spcPts val="400"/>
              </a:spcAft>
            </a:pPr>
            <a:endParaRPr b="0" lang="en-US" sz="1800" spc="-1" strike="noStrike">
              <a:solidFill>
                <a:srgbClr val="000000"/>
              </a:solidFill>
              <a:uFill>
                <a:solidFill>
                  <a:srgbClr val="ffffff"/>
                </a:solidFill>
              </a:uFill>
              <a:latin typeface="Arial"/>
            </a:endParaRPr>
          </a:p>
        </p:txBody>
      </p:sp>
      <p:sp>
        <p:nvSpPr>
          <p:cNvPr id="504" name="CustomShape 5"/>
          <p:cNvSpPr/>
          <p:nvPr/>
        </p:nvSpPr>
        <p:spPr>
          <a:xfrm>
            <a:off x="4943520" y="990360"/>
            <a:ext cx="3899520" cy="327600"/>
          </a:xfrm>
          <a:prstGeom prst="rect">
            <a:avLst/>
          </a:prstGeom>
          <a:noFill/>
          <a:ln>
            <a:noFill/>
          </a:ln>
        </p:spPr>
        <p:style>
          <a:lnRef idx="0"/>
          <a:fillRef idx="0"/>
          <a:effectRef idx="0"/>
          <a:fontRef idx="minor"/>
        </p:style>
        <p:txBody>
          <a:bodyPr lIns="90000" rIns="90000" tIns="45000" bIns="45000" anchor="ctr"/>
          <a:p>
            <a:pPr algn="ctr">
              <a:lnSpc>
                <a:spcPct val="100000"/>
              </a:lnSpc>
              <a:spcAft>
                <a:spcPts val="400"/>
              </a:spcAft>
            </a:pPr>
            <a:r>
              <a:rPr b="1" lang="en-US" sz="1500" spc="-1" strike="noStrike">
                <a:solidFill>
                  <a:srgbClr val="0d2c40"/>
                </a:solidFill>
                <a:uFill>
                  <a:solidFill>
                    <a:srgbClr val="ffffff"/>
                  </a:solidFill>
                </a:uFill>
                <a:latin typeface="Arial"/>
                <a:ea typeface="DejaVu Sans"/>
              </a:rPr>
              <a:t>btrfs</a:t>
            </a:r>
            <a:endParaRPr b="0" lang="en-US" sz="1500" spc="-1" strike="noStrike">
              <a:solidFill>
                <a:srgbClr val="000000"/>
              </a:solidFill>
              <a:uFill>
                <a:solidFill>
                  <a:srgbClr val="ffffff"/>
                </a:solidFill>
              </a:uFill>
              <a:latin typeface="Arial"/>
            </a:endParaRPr>
          </a:p>
        </p:txBody>
      </p:sp>
      <p:sp>
        <p:nvSpPr>
          <p:cNvPr id="505" name="CustomShape 6"/>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E9EA063B-25B2-471F-A439-B9972784AAC7}"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ts val="111"/>
              </a:lnSpc>
            </a:pPr>
            <a:r>
              <a:rPr b="1" lang="en-US" sz="2800" spc="-1" strike="noStrike">
                <a:solidFill>
                  <a:srgbClr val="0d2c40"/>
                </a:solidFill>
                <a:uFill>
                  <a:solidFill>
                    <a:srgbClr val="ffffff"/>
                  </a:solidFill>
                </a:uFill>
                <a:latin typeface="Arial"/>
                <a:ea typeface="DejaVu Sans"/>
              </a:rPr>
              <a:t>Administration</a:t>
            </a:r>
            <a:endParaRPr b="0" lang="en-US" sz="2800" spc="-1" strike="noStrike">
              <a:solidFill>
                <a:srgbClr val="000000"/>
              </a:solidFill>
              <a:uFill>
                <a:solidFill>
                  <a:srgbClr val="ffffff"/>
                </a:solidFill>
              </a:uFill>
              <a:latin typeface="Arial"/>
            </a:endParaRPr>
          </a:p>
        </p:txBody>
      </p:sp>
      <p:sp>
        <p:nvSpPr>
          <p:cNvPr id="507" name="CustomShape 2"/>
          <p:cNvSpPr/>
          <p:nvPr/>
        </p:nvSpPr>
        <p:spPr>
          <a:xfrm>
            <a:off x="874800" y="1381680"/>
            <a:ext cx="3895920" cy="328212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1" lang="en-US" sz="1800" spc="-1" strike="noStrike">
                <a:solidFill>
                  <a:srgbClr val="000000"/>
                </a:solidFill>
                <a:uFill>
                  <a:solidFill>
                    <a:srgbClr val="ffffff"/>
                  </a:solidFill>
                </a:uFill>
                <a:latin typeface="Arial"/>
                <a:ea typeface="DejaVu Sans"/>
              </a:rPr>
              <a:t>btrfs</a:t>
            </a: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29e47"/>
                </a:solidFill>
                <a:uFill>
                  <a:solidFill>
                    <a:srgbClr val="ffffff"/>
                  </a:solidFill>
                </a:uFill>
                <a:latin typeface="Arial"/>
                <a:ea typeface="DejaVu Sans"/>
              </a:rPr>
              <a:t>btrfs-convert</a:t>
            </a: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d2c40"/>
                </a:solidFill>
                <a:uFill>
                  <a:solidFill>
                    <a:srgbClr val="ffffff"/>
                  </a:solidFill>
                </a:uFill>
                <a:latin typeface="Arial"/>
                <a:ea typeface="DejaVu Sans"/>
              </a:rPr>
              <a:t>btrfs-image</a:t>
            </a: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d2c40"/>
                </a:solidFill>
                <a:uFill>
                  <a:solidFill>
                    <a:srgbClr val="ffffff"/>
                  </a:solidFill>
                </a:uFill>
                <a:latin typeface="Arial"/>
                <a:ea typeface="DejaVu Sans"/>
              </a:rPr>
              <a:t>btrfsck</a:t>
            </a: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d2c40"/>
                </a:solidFill>
                <a:uFill>
                  <a:solidFill>
                    <a:srgbClr val="ffffff"/>
                  </a:solidFill>
                </a:uFill>
                <a:latin typeface="Arial"/>
                <a:ea typeface="DejaVu Sans"/>
              </a:rPr>
              <a:t>btrfstune</a:t>
            </a:r>
            <a:endParaRPr b="0" lang="en-US" sz="1800" spc="-1" strike="noStrike">
              <a:solidFill>
                <a:srgbClr val="000000"/>
              </a:solidFill>
              <a:uFill>
                <a:solidFill>
                  <a:srgbClr val="ffffff"/>
                </a:solidFill>
              </a:uFill>
              <a:latin typeface="Arial"/>
            </a:endParaRPr>
          </a:p>
        </p:txBody>
      </p:sp>
      <p:sp>
        <p:nvSpPr>
          <p:cNvPr id="508" name="CustomShape 3"/>
          <p:cNvSpPr/>
          <p:nvPr/>
        </p:nvSpPr>
        <p:spPr>
          <a:xfrm>
            <a:off x="874800" y="990360"/>
            <a:ext cx="3895920" cy="327600"/>
          </a:xfrm>
          <a:prstGeom prst="rect">
            <a:avLst/>
          </a:prstGeom>
          <a:noFill/>
          <a:ln>
            <a:noFill/>
          </a:ln>
        </p:spPr>
        <p:style>
          <a:lnRef idx="0"/>
          <a:fillRef idx="0"/>
          <a:effectRef idx="0"/>
          <a:fontRef idx="minor"/>
        </p:style>
        <p:txBody>
          <a:bodyPr lIns="90000" rIns="90000" tIns="45000" bIns="45000" anchor="ctr"/>
          <a:p>
            <a:pPr>
              <a:lnSpc>
                <a:spcPct val="100000"/>
              </a:lnSpc>
              <a:spcAft>
                <a:spcPts val="400"/>
              </a:spcAft>
            </a:pPr>
            <a:r>
              <a:rPr b="1" lang="en-US" sz="1500" spc="-1" strike="noStrike">
                <a:solidFill>
                  <a:srgbClr val="02d35f"/>
                </a:solidFill>
                <a:uFill>
                  <a:solidFill>
                    <a:srgbClr val="ffffff"/>
                  </a:solidFill>
                </a:uFill>
                <a:latin typeface="Arial"/>
                <a:ea typeface="DejaVu Sans"/>
              </a:rPr>
              <a:t>btrfsprogs</a:t>
            </a:r>
            <a:endParaRPr b="0" lang="en-US" sz="1500" spc="-1" strike="noStrike">
              <a:solidFill>
                <a:srgbClr val="000000"/>
              </a:solidFill>
              <a:uFill>
                <a:solidFill>
                  <a:srgbClr val="ffffff"/>
                </a:solidFill>
              </a:uFill>
              <a:latin typeface="Arial"/>
            </a:endParaRPr>
          </a:p>
        </p:txBody>
      </p:sp>
      <p:sp>
        <p:nvSpPr>
          <p:cNvPr id="509" name="CustomShape 4"/>
          <p:cNvSpPr/>
          <p:nvPr/>
        </p:nvSpPr>
        <p:spPr>
          <a:xfrm>
            <a:off x="4943520" y="1382400"/>
            <a:ext cx="3899520" cy="328212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1" lang="en-US" sz="1800" spc="-1" strike="noStrike">
                <a:solidFill>
                  <a:srgbClr val="0d2c40"/>
                </a:solidFill>
                <a:uFill>
                  <a:solidFill>
                    <a:srgbClr val="ffffff"/>
                  </a:solidFill>
                </a:uFill>
                <a:latin typeface="Arial"/>
                <a:ea typeface="DejaVu Sans"/>
              </a:rPr>
              <a:t>Performs in-place conversion of ext3/4 and Reiser filesystem to btrfs.</a:t>
            </a:r>
            <a:endParaRPr b="0" lang="en-US" sz="1800" spc="-1" strike="noStrike">
              <a:solidFill>
                <a:srgbClr val="000000"/>
              </a:solidFill>
              <a:uFill>
                <a:solidFill>
                  <a:srgbClr val="ffffff"/>
                </a:solidFill>
              </a:uFill>
              <a:latin typeface="Arial"/>
            </a:endParaRPr>
          </a:p>
          <a:p>
            <a:pPr>
              <a:lnSpc>
                <a:spcPct val="100000"/>
              </a:lnSpc>
              <a:spcAft>
                <a:spcPts val="400"/>
              </a:spcAft>
            </a:pP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d2c40"/>
                </a:solidFill>
                <a:uFill>
                  <a:solidFill>
                    <a:srgbClr val="ffffff"/>
                  </a:solidFill>
                </a:uFill>
                <a:latin typeface="Arial"/>
                <a:ea typeface="DejaVu Sans"/>
              </a:rPr>
              <a:t>Fully reversible</a:t>
            </a:r>
            <a:endParaRPr b="0" lang="en-US" sz="1800" spc="-1" strike="noStrike">
              <a:solidFill>
                <a:srgbClr val="000000"/>
              </a:solidFill>
              <a:uFill>
                <a:solidFill>
                  <a:srgbClr val="ffffff"/>
                </a:solidFill>
              </a:uFill>
              <a:latin typeface="Arial"/>
            </a:endParaRPr>
          </a:p>
        </p:txBody>
      </p:sp>
      <p:sp>
        <p:nvSpPr>
          <p:cNvPr id="510" name="CustomShape 5"/>
          <p:cNvSpPr/>
          <p:nvPr/>
        </p:nvSpPr>
        <p:spPr>
          <a:xfrm>
            <a:off x="4943520" y="990360"/>
            <a:ext cx="3899520" cy="327600"/>
          </a:xfrm>
          <a:prstGeom prst="rect">
            <a:avLst/>
          </a:prstGeom>
          <a:noFill/>
          <a:ln>
            <a:noFill/>
          </a:ln>
        </p:spPr>
        <p:style>
          <a:lnRef idx="0"/>
          <a:fillRef idx="0"/>
          <a:effectRef idx="0"/>
          <a:fontRef idx="minor"/>
        </p:style>
        <p:txBody>
          <a:bodyPr lIns="90000" rIns="90000" tIns="45000" bIns="45000" anchor="ctr"/>
          <a:p>
            <a:pPr algn="ctr">
              <a:lnSpc>
                <a:spcPct val="100000"/>
              </a:lnSpc>
              <a:spcAft>
                <a:spcPts val="400"/>
              </a:spcAft>
            </a:pPr>
            <a:r>
              <a:rPr b="1" lang="en-US" sz="1500" spc="-1" strike="noStrike">
                <a:solidFill>
                  <a:srgbClr val="0d2c40"/>
                </a:solidFill>
                <a:uFill>
                  <a:solidFill>
                    <a:srgbClr val="ffffff"/>
                  </a:solidFill>
                </a:uFill>
                <a:latin typeface="Arial"/>
                <a:ea typeface="DejaVu Sans"/>
              </a:rPr>
              <a:t>btrfs-convert</a:t>
            </a:r>
            <a:endParaRPr b="0" lang="en-US" sz="1500" spc="-1" strike="noStrike">
              <a:solidFill>
                <a:srgbClr val="000000"/>
              </a:solidFill>
              <a:uFill>
                <a:solidFill>
                  <a:srgbClr val="ffffff"/>
                </a:solidFill>
              </a:uFill>
              <a:latin typeface="Arial"/>
            </a:endParaRPr>
          </a:p>
        </p:txBody>
      </p:sp>
      <p:sp>
        <p:nvSpPr>
          <p:cNvPr id="511" name="CustomShape 6"/>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34D55E63-91D2-44F9-AFA8-5FE329D793F9}"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762120" y="1665000"/>
            <a:ext cx="7619040" cy="181260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a0ff5f"/>
                </a:solidFill>
                <a:uFill>
                  <a:solidFill>
                    <a:srgbClr val="ffffff"/>
                  </a:solidFill>
                </a:uFill>
                <a:latin typeface="Arial"/>
                <a:ea typeface="DejaVu Sans"/>
              </a:rPr>
              <a:t>Overview</a:t>
            </a:r>
            <a:endParaRPr b="0" lang="en-US" sz="2800" spc="-1" strike="noStrike">
              <a:solidFill>
                <a:srgbClr val="000000"/>
              </a:solidFill>
              <a:uFill>
                <a:solidFill>
                  <a:srgbClr val="ffffff"/>
                </a:solidFill>
              </a:uFill>
              <a:latin typeface="Arial"/>
            </a:endParaRPr>
          </a:p>
        </p:txBody>
      </p:sp>
      <p:sp>
        <p:nvSpPr>
          <p:cNvPr id="419" name="CustomShape 2"/>
          <p:cNvSpPr/>
          <p:nvPr/>
        </p:nvSpPr>
        <p:spPr>
          <a:xfrm>
            <a:off x="8747640" y="4806000"/>
            <a:ext cx="190800" cy="190800"/>
          </a:xfrm>
          <a:prstGeom prst="rect">
            <a:avLst/>
          </a:prstGeom>
          <a:solidFill>
            <a:srgbClr val="ffffff"/>
          </a:solidFill>
          <a:ln>
            <a:noFill/>
          </a:ln>
        </p:spPr>
        <p:style>
          <a:lnRef idx="0"/>
          <a:fillRef idx="0"/>
          <a:effectRef idx="0"/>
          <a:fontRef idx="minor"/>
        </p:style>
        <p:txBody>
          <a:bodyPr lIns="0" rIns="0" tIns="0" bIns="0" anchor="ctr"/>
          <a:p>
            <a:pPr algn="ctr">
              <a:lnSpc>
                <a:spcPct val="100000"/>
              </a:lnSpc>
            </a:pPr>
            <a:fld id="{CCAFB5BA-D074-4F96-80F3-23998CCBD435}" type="slidenum">
              <a:rPr b="0" lang="en-US" sz="680" spc="-1" strike="noStrike">
                <a:solidFill>
                  <a:srgbClr val="02d35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ts val="111"/>
              </a:lnSpc>
            </a:pPr>
            <a:r>
              <a:rPr b="1" lang="en-US" sz="2800" spc="-1" strike="noStrike">
                <a:solidFill>
                  <a:srgbClr val="0d2c40"/>
                </a:solidFill>
                <a:uFill>
                  <a:solidFill>
                    <a:srgbClr val="ffffff"/>
                  </a:solidFill>
                </a:uFill>
                <a:latin typeface="Arial"/>
                <a:ea typeface="DejaVu Sans"/>
              </a:rPr>
              <a:t>Administration</a:t>
            </a:r>
            <a:endParaRPr b="0" lang="en-US" sz="2800" spc="-1" strike="noStrike">
              <a:solidFill>
                <a:srgbClr val="000000"/>
              </a:solidFill>
              <a:uFill>
                <a:solidFill>
                  <a:srgbClr val="ffffff"/>
                </a:solidFill>
              </a:uFill>
              <a:latin typeface="Arial"/>
            </a:endParaRPr>
          </a:p>
        </p:txBody>
      </p:sp>
      <p:sp>
        <p:nvSpPr>
          <p:cNvPr id="513" name="CustomShape 2"/>
          <p:cNvSpPr/>
          <p:nvPr/>
        </p:nvSpPr>
        <p:spPr>
          <a:xfrm>
            <a:off x="874800" y="1381680"/>
            <a:ext cx="3895920" cy="328212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1" lang="en-US" sz="1800" spc="-1" strike="noStrike">
                <a:solidFill>
                  <a:srgbClr val="000000"/>
                </a:solidFill>
                <a:uFill>
                  <a:solidFill>
                    <a:srgbClr val="ffffff"/>
                  </a:solidFill>
                </a:uFill>
                <a:latin typeface="Arial"/>
                <a:ea typeface="DejaVu Sans"/>
              </a:rPr>
              <a:t>btrfs</a:t>
            </a: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00000"/>
                </a:solidFill>
                <a:uFill>
                  <a:solidFill>
                    <a:srgbClr val="ffffff"/>
                  </a:solidFill>
                </a:uFill>
                <a:latin typeface="Arial"/>
                <a:ea typeface="DejaVu Sans"/>
              </a:rPr>
              <a:t>btrfs-convert</a:t>
            </a: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29e47"/>
                </a:solidFill>
                <a:uFill>
                  <a:solidFill>
                    <a:srgbClr val="ffffff"/>
                  </a:solidFill>
                </a:uFill>
                <a:latin typeface="Arial"/>
                <a:ea typeface="DejaVu Sans"/>
              </a:rPr>
              <a:t>btrfs-image</a:t>
            </a: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d2c40"/>
                </a:solidFill>
                <a:uFill>
                  <a:solidFill>
                    <a:srgbClr val="ffffff"/>
                  </a:solidFill>
                </a:uFill>
                <a:latin typeface="Arial"/>
                <a:ea typeface="DejaVu Sans"/>
              </a:rPr>
              <a:t>btrfsck</a:t>
            </a: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d2c40"/>
                </a:solidFill>
                <a:uFill>
                  <a:solidFill>
                    <a:srgbClr val="ffffff"/>
                  </a:solidFill>
                </a:uFill>
                <a:latin typeface="Arial"/>
                <a:ea typeface="DejaVu Sans"/>
              </a:rPr>
              <a:t>btrfstune</a:t>
            </a:r>
            <a:endParaRPr b="0" lang="en-US" sz="1800" spc="-1" strike="noStrike">
              <a:solidFill>
                <a:srgbClr val="000000"/>
              </a:solidFill>
              <a:uFill>
                <a:solidFill>
                  <a:srgbClr val="ffffff"/>
                </a:solidFill>
              </a:uFill>
              <a:latin typeface="Arial"/>
            </a:endParaRPr>
          </a:p>
        </p:txBody>
      </p:sp>
      <p:sp>
        <p:nvSpPr>
          <p:cNvPr id="514" name="CustomShape 3"/>
          <p:cNvSpPr/>
          <p:nvPr/>
        </p:nvSpPr>
        <p:spPr>
          <a:xfrm>
            <a:off x="874800" y="990360"/>
            <a:ext cx="3895920" cy="327600"/>
          </a:xfrm>
          <a:prstGeom prst="rect">
            <a:avLst/>
          </a:prstGeom>
          <a:noFill/>
          <a:ln>
            <a:noFill/>
          </a:ln>
        </p:spPr>
        <p:style>
          <a:lnRef idx="0"/>
          <a:fillRef idx="0"/>
          <a:effectRef idx="0"/>
          <a:fontRef idx="minor"/>
        </p:style>
        <p:txBody>
          <a:bodyPr lIns="90000" rIns="90000" tIns="45000" bIns="45000" anchor="ctr"/>
          <a:p>
            <a:pPr>
              <a:lnSpc>
                <a:spcPct val="100000"/>
              </a:lnSpc>
              <a:spcAft>
                <a:spcPts val="400"/>
              </a:spcAft>
            </a:pPr>
            <a:r>
              <a:rPr b="1" lang="en-US" sz="1500" spc="-1" strike="noStrike">
                <a:solidFill>
                  <a:srgbClr val="02d35f"/>
                </a:solidFill>
                <a:uFill>
                  <a:solidFill>
                    <a:srgbClr val="ffffff"/>
                  </a:solidFill>
                </a:uFill>
                <a:latin typeface="Arial"/>
                <a:ea typeface="DejaVu Sans"/>
              </a:rPr>
              <a:t>btrfsprogs</a:t>
            </a:r>
            <a:endParaRPr b="0" lang="en-US" sz="1500" spc="-1" strike="noStrike">
              <a:solidFill>
                <a:srgbClr val="000000"/>
              </a:solidFill>
              <a:uFill>
                <a:solidFill>
                  <a:srgbClr val="ffffff"/>
                </a:solidFill>
              </a:uFill>
              <a:latin typeface="Arial"/>
            </a:endParaRPr>
          </a:p>
        </p:txBody>
      </p:sp>
      <p:sp>
        <p:nvSpPr>
          <p:cNvPr id="515" name="CustomShape 4"/>
          <p:cNvSpPr/>
          <p:nvPr/>
        </p:nvSpPr>
        <p:spPr>
          <a:xfrm>
            <a:off x="4943520" y="1382400"/>
            <a:ext cx="3899520" cy="328212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1" lang="en-US" sz="1800" spc="-1" strike="noStrike">
                <a:solidFill>
                  <a:srgbClr val="0d2c40"/>
                </a:solidFill>
                <a:uFill>
                  <a:solidFill>
                    <a:srgbClr val="ffffff"/>
                  </a:solidFill>
                </a:uFill>
                <a:latin typeface="Arial"/>
                <a:ea typeface="DejaVu Sans"/>
              </a:rPr>
              <a:t>Creates and restores filesystem images</a:t>
            </a:r>
            <a:endParaRPr b="0" lang="en-US" sz="1800" spc="-1" strike="noStrike">
              <a:solidFill>
                <a:srgbClr val="000000"/>
              </a:solidFill>
              <a:uFill>
                <a:solidFill>
                  <a:srgbClr val="ffffff"/>
                </a:solidFill>
              </a:uFill>
              <a:latin typeface="Arial"/>
            </a:endParaRPr>
          </a:p>
        </p:txBody>
      </p:sp>
      <p:sp>
        <p:nvSpPr>
          <p:cNvPr id="516" name="CustomShape 5"/>
          <p:cNvSpPr/>
          <p:nvPr/>
        </p:nvSpPr>
        <p:spPr>
          <a:xfrm>
            <a:off x="4943520" y="990360"/>
            <a:ext cx="3899520" cy="327600"/>
          </a:xfrm>
          <a:prstGeom prst="rect">
            <a:avLst/>
          </a:prstGeom>
          <a:noFill/>
          <a:ln>
            <a:noFill/>
          </a:ln>
        </p:spPr>
        <p:style>
          <a:lnRef idx="0"/>
          <a:fillRef idx="0"/>
          <a:effectRef idx="0"/>
          <a:fontRef idx="minor"/>
        </p:style>
        <p:txBody>
          <a:bodyPr lIns="90000" rIns="90000" tIns="45000" bIns="45000" anchor="ctr"/>
          <a:p>
            <a:pPr algn="ctr">
              <a:lnSpc>
                <a:spcPct val="100000"/>
              </a:lnSpc>
              <a:spcAft>
                <a:spcPts val="400"/>
              </a:spcAft>
            </a:pPr>
            <a:r>
              <a:rPr b="1" lang="en-US" sz="1500" spc="-1" strike="noStrike">
                <a:solidFill>
                  <a:srgbClr val="0d2c40"/>
                </a:solidFill>
                <a:uFill>
                  <a:solidFill>
                    <a:srgbClr val="ffffff"/>
                  </a:solidFill>
                </a:uFill>
                <a:latin typeface="Arial"/>
                <a:ea typeface="DejaVu Sans"/>
              </a:rPr>
              <a:t>btrfs-image</a:t>
            </a:r>
            <a:endParaRPr b="0" lang="en-US" sz="1500" spc="-1" strike="noStrike">
              <a:solidFill>
                <a:srgbClr val="000000"/>
              </a:solidFill>
              <a:uFill>
                <a:solidFill>
                  <a:srgbClr val="ffffff"/>
                </a:solidFill>
              </a:uFill>
              <a:latin typeface="Arial"/>
            </a:endParaRPr>
          </a:p>
        </p:txBody>
      </p:sp>
      <p:sp>
        <p:nvSpPr>
          <p:cNvPr id="517" name="CustomShape 6"/>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1F31D3E9-A85F-4BCA-AD0F-A2EF24E1BC9C}"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ts val="111"/>
              </a:lnSpc>
            </a:pPr>
            <a:r>
              <a:rPr b="1" lang="en-US" sz="2800" spc="-1" strike="noStrike">
                <a:solidFill>
                  <a:srgbClr val="0d2c40"/>
                </a:solidFill>
                <a:uFill>
                  <a:solidFill>
                    <a:srgbClr val="ffffff"/>
                  </a:solidFill>
                </a:uFill>
                <a:latin typeface="Arial"/>
                <a:ea typeface="DejaVu Sans"/>
              </a:rPr>
              <a:t>Administration</a:t>
            </a:r>
            <a:endParaRPr b="0" lang="en-US" sz="2800" spc="-1" strike="noStrike">
              <a:solidFill>
                <a:srgbClr val="000000"/>
              </a:solidFill>
              <a:uFill>
                <a:solidFill>
                  <a:srgbClr val="ffffff"/>
                </a:solidFill>
              </a:uFill>
              <a:latin typeface="Arial"/>
            </a:endParaRPr>
          </a:p>
        </p:txBody>
      </p:sp>
      <p:sp>
        <p:nvSpPr>
          <p:cNvPr id="519" name="CustomShape 2"/>
          <p:cNvSpPr/>
          <p:nvPr/>
        </p:nvSpPr>
        <p:spPr>
          <a:xfrm>
            <a:off x="874800" y="1381680"/>
            <a:ext cx="3895920" cy="328212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1" lang="en-US" sz="1800" spc="-1" strike="noStrike">
                <a:solidFill>
                  <a:srgbClr val="000000"/>
                </a:solidFill>
                <a:uFill>
                  <a:solidFill>
                    <a:srgbClr val="ffffff"/>
                  </a:solidFill>
                </a:uFill>
                <a:latin typeface="Arial"/>
                <a:ea typeface="DejaVu Sans"/>
              </a:rPr>
              <a:t>btrfs</a:t>
            </a: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00000"/>
                </a:solidFill>
                <a:uFill>
                  <a:solidFill>
                    <a:srgbClr val="ffffff"/>
                  </a:solidFill>
                </a:uFill>
                <a:latin typeface="Arial"/>
                <a:ea typeface="DejaVu Sans"/>
              </a:rPr>
              <a:t>btrfs-convert</a:t>
            </a: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00000"/>
                </a:solidFill>
                <a:uFill>
                  <a:solidFill>
                    <a:srgbClr val="ffffff"/>
                  </a:solidFill>
                </a:uFill>
                <a:latin typeface="Arial"/>
                <a:ea typeface="DejaVu Sans"/>
              </a:rPr>
              <a:t>btrfs-image</a:t>
            </a: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29e47"/>
                </a:solidFill>
                <a:uFill>
                  <a:solidFill>
                    <a:srgbClr val="ffffff"/>
                  </a:solidFill>
                </a:uFill>
                <a:latin typeface="Arial"/>
                <a:ea typeface="DejaVu Sans"/>
              </a:rPr>
              <a:t>btrfsck</a:t>
            </a: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d2c40"/>
                </a:solidFill>
                <a:uFill>
                  <a:solidFill>
                    <a:srgbClr val="ffffff"/>
                  </a:solidFill>
                </a:uFill>
                <a:latin typeface="Arial"/>
                <a:ea typeface="DejaVu Sans"/>
              </a:rPr>
              <a:t>btrfstune</a:t>
            </a:r>
            <a:endParaRPr b="0" lang="en-US" sz="1800" spc="-1" strike="noStrike">
              <a:solidFill>
                <a:srgbClr val="000000"/>
              </a:solidFill>
              <a:uFill>
                <a:solidFill>
                  <a:srgbClr val="ffffff"/>
                </a:solidFill>
              </a:uFill>
              <a:latin typeface="Arial"/>
            </a:endParaRPr>
          </a:p>
        </p:txBody>
      </p:sp>
      <p:sp>
        <p:nvSpPr>
          <p:cNvPr id="520" name="CustomShape 3"/>
          <p:cNvSpPr/>
          <p:nvPr/>
        </p:nvSpPr>
        <p:spPr>
          <a:xfrm>
            <a:off x="874800" y="990360"/>
            <a:ext cx="3895920" cy="327600"/>
          </a:xfrm>
          <a:prstGeom prst="rect">
            <a:avLst/>
          </a:prstGeom>
          <a:noFill/>
          <a:ln>
            <a:noFill/>
          </a:ln>
        </p:spPr>
        <p:style>
          <a:lnRef idx="0"/>
          <a:fillRef idx="0"/>
          <a:effectRef idx="0"/>
          <a:fontRef idx="minor"/>
        </p:style>
        <p:txBody>
          <a:bodyPr lIns="90000" rIns="90000" tIns="45000" bIns="45000" anchor="ctr"/>
          <a:p>
            <a:pPr>
              <a:lnSpc>
                <a:spcPct val="100000"/>
              </a:lnSpc>
              <a:spcAft>
                <a:spcPts val="400"/>
              </a:spcAft>
            </a:pPr>
            <a:r>
              <a:rPr b="1" lang="en-US" sz="1500" spc="-1" strike="noStrike">
                <a:solidFill>
                  <a:srgbClr val="02d35f"/>
                </a:solidFill>
                <a:uFill>
                  <a:solidFill>
                    <a:srgbClr val="ffffff"/>
                  </a:solidFill>
                </a:uFill>
                <a:latin typeface="Arial"/>
                <a:ea typeface="DejaVu Sans"/>
              </a:rPr>
              <a:t>btrfsprogs</a:t>
            </a:r>
            <a:endParaRPr b="0" lang="en-US" sz="1500" spc="-1" strike="noStrike">
              <a:solidFill>
                <a:srgbClr val="000000"/>
              </a:solidFill>
              <a:uFill>
                <a:solidFill>
                  <a:srgbClr val="ffffff"/>
                </a:solidFill>
              </a:uFill>
              <a:latin typeface="Arial"/>
            </a:endParaRPr>
          </a:p>
        </p:txBody>
      </p:sp>
      <p:sp>
        <p:nvSpPr>
          <p:cNvPr id="521" name="CustomShape 4"/>
          <p:cNvSpPr/>
          <p:nvPr/>
        </p:nvSpPr>
        <p:spPr>
          <a:xfrm>
            <a:off x="4943520" y="1382400"/>
            <a:ext cx="3899520" cy="328212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1" lang="en-US" sz="1800" spc="-1" strike="noStrike">
                <a:solidFill>
                  <a:srgbClr val="0d2c40"/>
                </a:solidFill>
                <a:uFill>
                  <a:solidFill>
                    <a:srgbClr val="ffffff"/>
                  </a:solidFill>
                </a:uFill>
                <a:latin typeface="Arial"/>
                <a:ea typeface="DejaVu Sans"/>
              </a:rPr>
              <a:t>Redirects to: </a:t>
            </a:r>
            <a:r>
              <a:rPr b="0" lang="en-US" sz="1800" spc="-1" strike="noStrike">
                <a:solidFill>
                  <a:srgbClr val="0d2c40"/>
                </a:solidFill>
                <a:uFill>
                  <a:solidFill>
                    <a:srgbClr val="ffffff"/>
                  </a:solidFill>
                </a:uFill>
                <a:latin typeface="Arial"/>
                <a:ea typeface="DejaVu Sans"/>
              </a:rPr>
              <a:t>btrfs check --repair</a:t>
            </a:r>
            <a:endParaRPr b="0" lang="en-US" sz="1800" spc="-1" strike="noStrike">
              <a:solidFill>
                <a:srgbClr val="000000"/>
              </a:solidFill>
              <a:uFill>
                <a:solidFill>
                  <a:srgbClr val="ffffff"/>
                </a:solidFill>
              </a:uFill>
              <a:latin typeface="Arial"/>
            </a:endParaRPr>
          </a:p>
          <a:p>
            <a:pPr>
              <a:lnSpc>
                <a:spcPct val="100000"/>
              </a:lnSpc>
              <a:spcAft>
                <a:spcPts val="400"/>
              </a:spcAft>
            </a:pP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d2c40"/>
                </a:solidFill>
                <a:uFill>
                  <a:solidFill>
                    <a:srgbClr val="ffffff"/>
                  </a:solidFill>
                </a:uFill>
                <a:latin typeface="Arial"/>
                <a:ea typeface="DejaVu Sans"/>
              </a:rPr>
              <a:t>Checks consistency of a btrfs filesystem (repairs optional)</a:t>
            </a:r>
            <a:endParaRPr b="0" lang="en-US" sz="1800" spc="-1" strike="noStrike">
              <a:solidFill>
                <a:srgbClr val="000000"/>
              </a:solidFill>
              <a:uFill>
                <a:solidFill>
                  <a:srgbClr val="ffffff"/>
                </a:solidFill>
              </a:uFill>
              <a:latin typeface="Arial"/>
            </a:endParaRPr>
          </a:p>
          <a:p>
            <a:pPr>
              <a:lnSpc>
                <a:spcPct val="100000"/>
              </a:lnSpc>
              <a:spcAft>
                <a:spcPts val="400"/>
              </a:spcAft>
            </a:pP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d2c40"/>
                </a:solidFill>
                <a:uFill>
                  <a:solidFill>
                    <a:srgbClr val="ffffff"/>
                  </a:solidFill>
                </a:uFill>
                <a:latin typeface="Arial"/>
                <a:ea typeface="DejaVu Sans"/>
              </a:rPr>
              <a:t>Due to the CoW nature of btrfs, very seldomly necessary</a:t>
            </a:r>
            <a:endParaRPr b="0" lang="en-US" sz="1800" spc="-1" strike="noStrike">
              <a:solidFill>
                <a:srgbClr val="000000"/>
              </a:solidFill>
              <a:uFill>
                <a:solidFill>
                  <a:srgbClr val="ffffff"/>
                </a:solidFill>
              </a:uFill>
              <a:latin typeface="Arial"/>
            </a:endParaRPr>
          </a:p>
          <a:p>
            <a:pPr>
              <a:lnSpc>
                <a:spcPct val="100000"/>
              </a:lnSpc>
              <a:spcAft>
                <a:spcPts val="400"/>
              </a:spcAft>
            </a:pP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d2c40"/>
                </a:solidFill>
                <a:uFill>
                  <a:solidFill>
                    <a:srgbClr val="ffffff"/>
                  </a:solidFill>
                </a:uFill>
                <a:latin typeface="Arial"/>
                <a:ea typeface="DejaVu Sans"/>
              </a:rPr>
              <a:t>Can be performed on umounted filesystem only</a:t>
            </a:r>
            <a:endParaRPr b="0" lang="en-US" sz="1800" spc="-1" strike="noStrike">
              <a:solidFill>
                <a:srgbClr val="000000"/>
              </a:solidFill>
              <a:uFill>
                <a:solidFill>
                  <a:srgbClr val="ffffff"/>
                </a:solidFill>
              </a:uFill>
              <a:latin typeface="Arial"/>
            </a:endParaRPr>
          </a:p>
        </p:txBody>
      </p:sp>
      <p:sp>
        <p:nvSpPr>
          <p:cNvPr id="522" name="CustomShape 5"/>
          <p:cNvSpPr/>
          <p:nvPr/>
        </p:nvSpPr>
        <p:spPr>
          <a:xfrm>
            <a:off x="4943520" y="990360"/>
            <a:ext cx="3899520" cy="327600"/>
          </a:xfrm>
          <a:prstGeom prst="rect">
            <a:avLst/>
          </a:prstGeom>
          <a:noFill/>
          <a:ln>
            <a:noFill/>
          </a:ln>
        </p:spPr>
        <p:style>
          <a:lnRef idx="0"/>
          <a:fillRef idx="0"/>
          <a:effectRef idx="0"/>
          <a:fontRef idx="minor"/>
        </p:style>
        <p:txBody>
          <a:bodyPr lIns="90000" rIns="90000" tIns="45000" bIns="45000" anchor="ctr"/>
          <a:p>
            <a:pPr algn="ctr">
              <a:lnSpc>
                <a:spcPct val="100000"/>
              </a:lnSpc>
              <a:spcAft>
                <a:spcPts val="400"/>
              </a:spcAft>
            </a:pPr>
            <a:r>
              <a:rPr b="1" lang="en-US" sz="1500" spc="-1" strike="noStrike">
                <a:solidFill>
                  <a:srgbClr val="0d2c40"/>
                </a:solidFill>
                <a:uFill>
                  <a:solidFill>
                    <a:srgbClr val="ffffff"/>
                  </a:solidFill>
                </a:uFill>
                <a:latin typeface="Arial"/>
                <a:ea typeface="DejaVu Sans"/>
              </a:rPr>
              <a:t>btrfsck</a:t>
            </a:r>
            <a:endParaRPr b="0" lang="en-US" sz="1500" spc="-1" strike="noStrike">
              <a:solidFill>
                <a:srgbClr val="000000"/>
              </a:solidFill>
              <a:uFill>
                <a:solidFill>
                  <a:srgbClr val="ffffff"/>
                </a:solidFill>
              </a:uFill>
              <a:latin typeface="Arial"/>
            </a:endParaRPr>
          </a:p>
        </p:txBody>
      </p:sp>
      <p:sp>
        <p:nvSpPr>
          <p:cNvPr id="523" name="CustomShape 6"/>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6E5A4627-6F84-4484-BDA8-74BBF2CFB1A9}"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ts val="111"/>
              </a:lnSpc>
            </a:pPr>
            <a:r>
              <a:rPr b="1" lang="en-US" sz="2800" spc="-1" strike="noStrike">
                <a:solidFill>
                  <a:srgbClr val="0d2c40"/>
                </a:solidFill>
                <a:uFill>
                  <a:solidFill>
                    <a:srgbClr val="ffffff"/>
                  </a:solidFill>
                </a:uFill>
                <a:latin typeface="Arial"/>
                <a:ea typeface="DejaVu Sans"/>
              </a:rPr>
              <a:t>Administration</a:t>
            </a:r>
            <a:endParaRPr b="0" lang="en-US" sz="2800" spc="-1" strike="noStrike">
              <a:solidFill>
                <a:srgbClr val="000000"/>
              </a:solidFill>
              <a:uFill>
                <a:solidFill>
                  <a:srgbClr val="ffffff"/>
                </a:solidFill>
              </a:uFill>
              <a:latin typeface="Arial"/>
            </a:endParaRPr>
          </a:p>
        </p:txBody>
      </p:sp>
      <p:sp>
        <p:nvSpPr>
          <p:cNvPr id="525" name="CustomShape 2"/>
          <p:cNvSpPr/>
          <p:nvPr/>
        </p:nvSpPr>
        <p:spPr>
          <a:xfrm>
            <a:off x="874800" y="1381680"/>
            <a:ext cx="3895920" cy="328212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1" lang="en-US" sz="1800" spc="-1" strike="noStrike">
                <a:solidFill>
                  <a:srgbClr val="000000"/>
                </a:solidFill>
                <a:uFill>
                  <a:solidFill>
                    <a:srgbClr val="ffffff"/>
                  </a:solidFill>
                </a:uFill>
                <a:latin typeface="Arial"/>
                <a:ea typeface="DejaVu Sans"/>
              </a:rPr>
              <a:t>btrfs</a:t>
            </a: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00000"/>
                </a:solidFill>
                <a:uFill>
                  <a:solidFill>
                    <a:srgbClr val="ffffff"/>
                  </a:solidFill>
                </a:uFill>
                <a:latin typeface="Arial"/>
                <a:ea typeface="DejaVu Sans"/>
              </a:rPr>
              <a:t>btrfs-convert</a:t>
            </a: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00000"/>
                </a:solidFill>
                <a:uFill>
                  <a:solidFill>
                    <a:srgbClr val="ffffff"/>
                  </a:solidFill>
                </a:uFill>
                <a:latin typeface="Arial"/>
                <a:ea typeface="DejaVu Sans"/>
              </a:rPr>
              <a:t>btrfs-image</a:t>
            </a: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00000"/>
                </a:solidFill>
                <a:uFill>
                  <a:solidFill>
                    <a:srgbClr val="ffffff"/>
                  </a:solidFill>
                </a:uFill>
                <a:latin typeface="Arial"/>
                <a:ea typeface="DejaVu Sans"/>
              </a:rPr>
              <a:t>btrfsck</a:t>
            </a: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29e47"/>
                </a:solidFill>
                <a:uFill>
                  <a:solidFill>
                    <a:srgbClr val="ffffff"/>
                  </a:solidFill>
                </a:uFill>
                <a:latin typeface="Arial"/>
                <a:ea typeface="DejaVu Sans"/>
              </a:rPr>
              <a:t>btrfstune</a:t>
            </a:r>
            <a:endParaRPr b="0" lang="en-US" sz="1800" spc="-1" strike="noStrike">
              <a:solidFill>
                <a:srgbClr val="000000"/>
              </a:solidFill>
              <a:uFill>
                <a:solidFill>
                  <a:srgbClr val="ffffff"/>
                </a:solidFill>
              </a:uFill>
              <a:latin typeface="Arial"/>
            </a:endParaRPr>
          </a:p>
        </p:txBody>
      </p:sp>
      <p:sp>
        <p:nvSpPr>
          <p:cNvPr id="526" name="CustomShape 3"/>
          <p:cNvSpPr/>
          <p:nvPr/>
        </p:nvSpPr>
        <p:spPr>
          <a:xfrm>
            <a:off x="874800" y="990360"/>
            <a:ext cx="3895920" cy="327600"/>
          </a:xfrm>
          <a:prstGeom prst="rect">
            <a:avLst/>
          </a:prstGeom>
          <a:noFill/>
          <a:ln>
            <a:noFill/>
          </a:ln>
        </p:spPr>
        <p:style>
          <a:lnRef idx="0"/>
          <a:fillRef idx="0"/>
          <a:effectRef idx="0"/>
          <a:fontRef idx="minor"/>
        </p:style>
        <p:txBody>
          <a:bodyPr lIns="90000" rIns="90000" tIns="45000" bIns="45000" anchor="ctr"/>
          <a:p>
            <a:pPr>
              <a:lnSpc>
                <a:spcPct val="100000"/>
              </a:lnSpc>
              <a:spcAft>
                <a:spcPts val="400"/>
              </a:spcAft>
            </a:pPr>
            <a:r>
              <a:rPr b="1" lang="en-US" sz="1500" spc="-1" strike="noStrike">
                <a:solidFill>
                  <a:srgbClr val="02d35f"/>
                </a:solidFill>
                <a:uFill>
                  <a:solidFill>
                    <a:srgbClr val="ffffff"/>
                  </a:solidFill>
                </a:uFill>
                <a:latin typeface="Arial"/>
                <a:ea typeface="DejaVu Sans"/>
              </a:rPr>
              <a:t>btrfsprogs</a:t>
            </a:r>
            <a:endParaRPr b="0" lang="en-US" sz="1500" spc="-1" strike="noStrike">
              <a:solidFill>
                <a:srgbClr val="000000"/>
              </a:solidFill>
              <a:uFill>
                <a:solidFill>
                  <a:srgbClr val="ffffff"/>
                </a:solidFill>
              </a:uFill>
              <a:latin typeface="Arial"/>
            </a:endParaRPr>
          </a:p>
        </p:txBody>
      </p:sp>
      <p:sp>
        <p:nvSpPr>
          <p:cNvPr id="527" name="CustomShape 4"/>
          <p:cNvSpPr/>
          <p:nvPr/>
        </p:nvSpPr>
        <p:spPr>
          <a:xfrm>
            <a:off x="4943520" y="1382400"/>
            <a:ext cx="3899520" cy="328212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1" lang="en-US" sz="1800" spc="-1" strike="noStrike">
                <a:solidFill>
                  <a:srgbClr val="0d2c40"/>
                </a:solidFill>
                <a:uFill>
                  <a:solidFill>
                    <a:srgbClr val="ffffff"/>
                  </a:solidFill>
                </a:uFill>
                <a:latin typeface="Arial"/>
                <a:ea typeface="DejaVu Sans"/>
              </a:rPr>
              <a:t>Used to enable, disable or set various filesystem parameters.</a:t>
            </a:r>
            <a:endParaRPr b="0" lang="en-US" sz="1800" spc="-1" strike="noStrike">
              <a:solidFill>
                <a:srgbClr val="000000"/>
              </a:solidFill>
              <a:uFill>
                <a:solidFill>
                  <a:srgbClr val="ffffff"/>
                </a:solidFill>
              </a:uFill>
              <a:latin typeface="Arial"/>
            </a:endParaRPr>
          </a:p>
          <a:p>
            <a:pPr>
              <a:lnSpc>
                <a:spcPct val="100000"/>
              </a:lnSpc>
              <a:spcAft>
                <a:spcPts val="400"/>
              </a:spcAft>
            </a:pP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d2c40"/>
                </a:solidFill>
                <a:uFill>
                  <a:solidFill>
                    <a:srgbClr val="ffffff"/>
                  </a:solidFill>
                </a:uFill>
                <a:latin typeface="Arial"/>
                <a:ea typeface="DejaVu Sans"/>
              </a:rPr>
              <a:t>Most common use case is enabling features that were not enabled at mkfs.</a:t>
            </a:r>
            <a:endParaRPr b="0" lang="en-US" sz="1800" spc="-1" strike="noStrike">
              <a:solidFill>
                <a:srgbClr val="000000"/>
              </a:solidFill>
              <a:uFill>
                <a:solidFill>
                  <a:srgbClr val="ffffff"/>
                </a:solidFill>
              </a:uFill>
              <a:latin typeface="Arial"/>
            </a:endParaRPr>
          </a:p>
          <a:p>
            <a:pPr>
              <a:lnSpc>
                <a:spcPct val="100000"/>
              </a:lnSpc>
              <a:spcAft>
                <a:spcPts val="400"/>
              </a:spcAft>
            </a:pPr>
            <a:endParaRPr b="0" lang="en-US" sz="1800" spc="-1" strike="noStrike">
              <a:solidFill>
                <a:srgbClr val="000000"/>
              </a:solidFill>
              <a:uFill>
                <a:solidFill>
                  <a:srgbClr val="ffffff"/>
                </a:solidFill>
              </a:uFill>
              <a:latin typeface="Arial"/>
            </a:endParaRPr>
          </a:p>
          <a:p>
            <a:pPr>
              <a:lnSpc>
                <a:spcPct val="100000"/>
              </a:lnSpc>
              <a:spcAft>
                <a:spcPts val="400"/>
              </a:spcAft>
            </a:pPr>
            <a:r>
              <a:rPr b="1" lang="en-US" sz="1800" spc="-1" strike="noStrike">
                <a:solidFill>
                  <a:srgbClr val="0d2c40"/>
                </a:solidFill>
                <a:uFill>
                  <a:solidFill>
                    <a:srgbClr val="ffffff"/>
                  </a:solidFill>
                </a:uFill>
                <a:latin typeface="Arial"/>
                <a:ea typeface="DejaVu Sans"/>
              </a:rPr>
              <a:t>Some options may be performed on a mounted filesystem.</a:t>
            </a:r>
            <a:endParaRPr b="0" lang="en-US" sz="1800" spc="-1" strike="noStrike">
              <a:solidFill>
                <a:srgbClr val="000000"/>
              </a:solidFill>
              <a:uFill>
                <a:solidFill>
                  <a:srgbClr val="ffffff"/>
                </a:solidFill>
              </a:uFill>
              <a:latin typeface="Arial"/>
            </a:endParaRPr>
          </a:p>
        </p:txBody>
      </p:sp>
      <p:sp>
        <p:nvSpPr>
          <p:cNvPr id="528" name="CustomShape 5"/>
          <p:cNvSpPr/>
          <p:nvPr/>
        </p:nvSpPr>
        <p:spPr>
          <a:xfrm>
            <a:off x="4943520" y="990360"/>
            <a:ext cx="3899520" cy="327600"/>
          </a:xfrm>
          <a:prstGeom prst="rect">
            <a:avLst/>
          </a:prstGeom>
          <a:noFill/>
          <a:ln>
            <a:noFill/>
          </a:ln>
        </p:spPr>
        <p:style>
          <a:lnRef idx="0"/>
          <a:fillRef idx="0"/>
          <a:effectRef idx="0"/>
          <a:fontRef idx="minor"/>
        </p:style>
        <p:txBody>
          <a:bodyPr lIns="90000" rIns="90000" tIns="45000" bIns="45000" anchor="ctr"/>
          <a:p>
            <a:pPr algn="ctr">
              <a:lnSpc>
                <a:spcPct val="100000"/>
              </a:lnSpc>
              <a:spcAft>
                <a:spcPts val="400"/>
              </a:spcAft>
            </a:pPr>
            <a:r>
              <a:rPr b="1" lang="en-US" sz="1500" spc="-1" strike="noStrike">
                <a:solidFill>
                  <a:srgbClr val="0d2c40"/>
                </a:solidFill>
                <a:uFill>
                  <a:solidFill>
                    <a:srgbClr val="ffffff"/>
                  </a:solidFill>
                </a:uFill>
                <a:latin typeface="Arial"/>
                <a:ea typeface="DejaVu Sans"/>
              </a:rPr>
              <a:t>btrfstune</a:t>
            </a:r>
            <a:endParaRPr b="0" lang="en-US" sz="1500" spc="-1" strike="noStrike">
              <a:solidFill>
                <a:srgbClr val="000000"/>
              </a:solidFill>
              <a:uFill>
                <a:solidFill>
                  <a:srgbClr val="ffffff"/>
                </a:solidFill>
              </a:uFill>
              <a:latin typeface="Arial"/>
            </a:endParaRPr>
          </a:p>
        </p:txBody>
      </p:sp>
      <p:sp>
        <p:nvSpPr>
          <p:cNvPr id="529" name="CustomShape 6"/>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E5379201-D0E6-4315-8FE8-A83497608FE9}"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ts val="111"/>
              </a:lnSpc>
            </a:pPr>
            <a:r>
              <a:rPr b="1" lang="en-US" sz="2800" spc="-1" strike="noStrike">
                <a:solidFill>
                  <a:srgbClr val="0d2c40"/>
                </a:solidFill>
                <a:uFill>
                  <a:solidFill>
                    <a:srgbClr val="ffffff"/>
                  </a:solidFill>
                </a:uFill>
                <a:latin typeface="Arial"/>
                <a:ea typeface="DejaVu Sans"/>
              </a:rPr>
              <a:t>Administration</a:t>
            </a:r>
            <a:endParaRPr b="0" lang="en-US" sz="2800" spc="-1" strike="noStrike">
              <a:solidFill>
                <a:srgbClr val="000000"/>
              </a:solidFill>
              <a:uFill>
                <a:solidFill>
                  <a:srgbClr val="ffffff"/>
                </a:solidFill>
              </a:uFill>
              <a:latin typeface="Arial"/>
            </a:endParaRPr>
          </a:p>
        </p:txBody>
      </p:sp>
      <p:sp>
        <p:nvSpPr>
          <p:cNvPr id="531" name="CustomShape 2"/>
          <p:cNvSpPr/>
          <p:nvPr/>
        </p:nvSpPr>
        <p:spPr>
          <a:xfrm>
            <a:off x="874800" y="990360"/>
            <a:ext cx="3895560" cy="327240"/>
          </a:xfrm>
          <a:prstGeom prst="rect">
            <a:avLst/>
          </a:prstGeom>
          <a:noFill/>
          <a:ln>
            <a:noFill/>
          </a:ln>
        </p:spPr>
        <p:style>
          <a:lnRef idx="0"/>
          <a:fillRef idx="0"/>
          <a:effectRef idx="0"/>
          <a:fontRef idx="minor"/>
        </p:style>
        <p:txBody>
          <a:bodyPr lIns="90000" rIns="90000" tIns="45000" bIns="45000" anchor="ctr"/>
          <a:p>
            <a:pPr>
              <a:lnSpc>
                <a:spcPct val="100000"/>
              </a:lnSpc>
              <a:spcAft>
                <a:spcPts val="400"/>
              </a:spcAft>
            </a:pPr>
            <a:r>
              <a:rPr b="1" lang="en-US" sz="1500" spc="-1" strike="noStrike">
                <a:solidFill>
                  <a:srgbClr val="02d35f"/>
                </a:solidFill>
                <a:uFill>
                  <a:solidFill>
                    <a:srgbClr val="ffffff"/>
                  </a:solidFill>
                </a:uFill>
                <a:latin typeface="Arial"/>
                <a:ea typeface="DejaVu Sans"/>
              </a:rPr>
              <a:t>How much space am I using?</a:t>
            </a:r>
            <a:endParaRPr b="0" lang="en-US" sz="1500" spc="-1" strike="noStrike">
              <a:solidFill>
                <a:srgbClr val="000000"/>
              </a:solidFill>
              <a:uFill>
                <a:solidFill>
                  <a:srgbClr val="ffffff"/>
                </a:solidFill>
              </a:uFill>
              <a:latin typeface="Arial"/>
            </a:endParaRPr>
          </a:p>
        </p:txBody>
      </p:sp>
      <p:sp>
        <p:nvSpPr>
          <p:cNvPr id="532" name="CustomShape 3"/>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45867E2C-F4C6-43FA-949C-5DEE647EF0F4}"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pic>
        <p:nvPicPr>
          <p:cNvPr id="533" name="Picture 635" descr=""/>
          <p:cNvPicPr/>
          <p:nvPr/>
        </p:nvPicPr>
        <p:blipFill>
          <a:blip r:embed="rId1"/>
          <a:stretch/>
        </p:blipFill>
        <p:spPr>
          <a:xfrm>
            <a:off x="975960" y="1483200"/>
            <a:ext cx="7640280" cy="1533240"/>
          </a:xfrm>
          <a:prstGeom prst="rect">
            <a:avLst/>
          </a:prstGeom>
          <a:ln>
            <a:noFill/>
          </a:ln>
        </p:spPr>
      </p:pic>
    </p:spTree>
  </p:cSld>
  <p:transition spd="med">
    <p:fade/>
  </p:transition>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4" name="Picture 636" descr=""/>
          <p:cNvPicPr/>
          <p:nvPr/>
        </p:nvPicPr>
        <p:blipFill>
          <a:blip r:embed="rId1"/>
          <a:stretch/>
        </p:blipFill>
        <p:spPr>
          <a:xfrm>
            <a:off x="4341600" y="0"/>
            <a:ext cx="4623480" cy="5142600"/>
          </a:xfrm>
          <a:prstGeom prst="rect">
            <a:avLst/>
          </a:prstGeom>
          <a:ln>
            <a:noFill/>
          </a:ln>
        </p:spPr>
      </p:pic>
      <p:sp>
        <p:nvSpPr>
          <p:cNvPr id="535" name="CustomShape 1"/>
          <p:cNvSpPr/>
          <p:nvPr/>
        </p:nvSpPr>
        <p:spPr>
          <a:xfrm>
            <a:off x="874800" y="2944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Administration</a:t>
            </a:r>
            <a:endParaRPr b="0" lang="en-US" sz="2800" spc="-1" strike="noStrike">
              <a:solidFill>
                <a:srgbClr val="000000"/>
              </a:solidFill>
              <a:uFill>
                <a:solidFill>
                  <a:srgbClr val="ffffff"/>
                </a:solidFill>
              </a:uFill>
              <a:latin typeface="Arial"/>
            </a:endParaRPr>
          </a:p>
        </p:txBody>
      </p:sp>
      <p:sp>
        <p:nvSpPr>
          <p:cNvPr id="536" name="CustomShape 2"/>
          <p:cNvSpPr/>
          <p:nvPr/>
        </p:nvSpPr>
        <p:spPr>
          <a:xfrm>
            <a:off x="874800" y="990360"/>
            <a:ext cx="3895560" cy="327240"/>
          </a:xfrm>
          <a:prstGeom prst="rect">
            <a:avLst/>
          </a:prstGeom>
          <a:noFill/>
          <a:ln>
            <a:noFill/>
          </a:ln>
        </p:spPr>
        <p:style>
          <a:lnRef idx="0"/>
          <a:fillRef idx="0"/>
          <a:effectRef idx="0"/>
          <a:fontRef idx="minor"/>
        </p:style>
        <p:txBody>
          <a:bodyPr lIns="90000" rIns="90000" tIns="45000" bIns="45000" anchor="ctr"/>
          <a:p>
            <a:pPr>
              <a:lnSpc>
                <a:spcPct val="100000"/>
              </a:lnSpc>
              <a:spcAft>
                <a:spcPts val="400"/>
              </a:spcAft>
            </a:pPr>
            <a:r>
              <a:rPr b="1" lang="en-US" sz="1500" spc="-1" strike="noStrike">
                <a:solidFill>
                  <a:srgbClr val="02d35f"/>
                </a:solidFill>
                <a:uFill>
                  <a:solidFill>
                    <a:srgbClr val="ffffff"/>
                  </a:solidFill>
                </a:uFill>
                <a:latin typeface="Arial"/>
                <a:ea typeface="DejaVu Sans"/>
              </a:rPr>
              <a:t>How much space am I using?</a:t>
            </a:r>
            <a:endParaRPr b="0" lang="en-US" sz="1500" spc="-1" strike="noStrike">
              <a:solidFill>
                <a:srgbClr val="000000"/>
              </a:solidFill>
              <a:uFill>
                <a:solidFill>
                  <a:srgbClr val="ffffff"/>
                </a:solidFill>
              </a:uFill>
              <a:latin typeface="Arial"/>
            </a:endParaRPr>
          </a:p>
        </p:txBody>
      </p:sp>
      <p:sp>
        <p:nvSpPr>
          <p:cNvPr id="537" name="CustomShape 3"/>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151D71D2-4CB0-4DA2-91A7-FBA61DB95DAE}"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
        <p:nvSpPr>
          <p:cNvPr id="538" name="CustomShape 4"/>
          <p:cNvSpPr/>
          <p:nvPr/>
        </p:nvSpPr>
        <p:spPr>
          <a:xfrm>
            <a:off x="894960" y="1482480"/>
            <a:ext cx="3199320" cy="848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Arial"/>
                <a:ea typeface="DejaVu Sans"/>
              </a:rPr>
              <a:t>“</a:t>
            </a:r>
            <a:r>
              <a:rPr b="0" lang="en-US" sz="1800" spc="-1" strike="noStrike">
                <a:solidFill>
                  <a:srgbClr val="000000"/>
                </a:solidFill>
                <a:uFill>
                  <a:solidFill>
                    <a:srgbClr val="ffffff"/>
                  </a:solidFill>
                </a:uFill>
                <a:latin typeface="Arial"/>
                <a:ea typeface="DejaVu Sans"/>
              </a:rPr>
              <a:t>btrfs fi df” is deprecated</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Arial"/>
                <a:ea typeface="DejaVu Sans"/>
              </a:rPr>
              <a:t>Use this instead</a:t>
            </a:r>
            <a:endParaRPr b="0" lang="en-US" sz="1800" spc="-1" strike="noStrike">
              <a:solidFill>
                <a:srgbClr val="000000"/>
              </a:solidFill>
              <a:uFill>
                <a:solidFill>
                  <a:srgbClr val="ffffff"/>
                </a:solidFill>
              </a:uFill>
              <a:latin typeface="Arial"/>
            </a:endParaRPr>
          </a:p>
        </p:txBody>
      </p:sp>
    </p:spTree>
  </p:cSld>
  <p:transition spd="med">
    <p:fade/>
  </p:transition>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CustomShape 1"/>
          <p:cNvSpPr/>
          <p:nvPr/>
        </p:nvSpPr>
        <p:spPr>
          <a:xfrm>
            <a:off x="8747640" y="4806000"/>
            <a:ext cx="190440" cy="190440"/>
          </a:xfrm>
          <a:prstGeom prst="rect">
            <a:avLst/>
          </a:prstGeom>
          <a:solidFill>
            <a:srgbClr val="ffffff"/>
          </a:solidFill>
          <a:ln>
            <a:noFill/>
          </a:ln>
        </p:spPr>
        <p:style>
          <a:lnRef idx="0"/>
          <a:fillRef idx="0"/>
          <a:effectRef idx="0"/>
          <a:fontRef idx="minor"/>
        </p:style>
        <p:txBody>
          <a:bodyPr lIns="0" rIns="0" tIns="0" bIns="0" anchor="ctr"/>
          <a:p>
            <a:pPr algn="ctr">
              <a:lnSpc>
                <a:spcPct val="100000"/>
              </a:lnSpc>
            </a:pPr>
            <a:fld id="{0D36A470-8BA9-481C-A53C-453EDFD7C33D}" type="slidenum">
              <a:rPr b="0" lang="en-US" sz="680" spc="-1" strike="noStrike">
                <a:solidFill>
                  <a:srgbClr val="02d35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
        <p:nvSpPr>
          <p:cNvPr id="540" name="CustomShape 2"/>
          <p:cNvSpPr/>
          <p:nvPr/>
        </p:nvSpPr>
        <p:spPr>
          <a:xfrm>
            <a:off x="762120" y="1665000"/>
            <a:ext cx="7619040" cy="181260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a0ff5f"/>
                </a:solidFill>
                <a:uFill>
                  <a:solidFill>
                    <a:srgbClr val="ffffff"/>
                  </a:solidFill>
                </a:uFill>
                <a:latin typeface="Arial"/>
                <a:ea typeface="DejaVu Sans"/>
              </a:rPr>
              <a:t>Basic Features</a:t>
            </a:r>
            <a:endParaRPr b="0" lang="en-US" sz="2800" spc="-1" strike="noStrike">
              <a:solidFill>
                <a:srgbClr val="000000"/>
              </a:solidFill>
              <a:uFill>
                <a:solidFill>
                  <a:srgbClr val="ffffff"/>
                </a:solidFill>
              </a:uFill>
              <a:latin typeface="Arial"/>
            </a:endParaRPr>
          </a:p>
        </p:txBody>
      </p:sp>
    </p:spTree>
  </p:cSld>
  <p:transition spd="med">
    <p:fade/>
  </p:transition>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CustomShape 1"/>
          <p:cNvSpPr/>
          <p:nvPr/>
        </p:nvSpPr>
        <p:spPr>
          <a:xfrm>
            <a:off x="762120" y="1665000"/>
            <a:ext cx="7619040" cy="181260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a0ff5f"/>
                </a:solidFill>
                <a:uFill>
                  <a:solidFill>
                    <a:srgbClr val="ffffff"/>
                  </a:solidFill>
                </a:uFill>
                <a:latin typeface="Arial"/>
                <a:ea typeface="DejaVu Sans"/>
              </a:rPr>
              <a:t>Setting up a multi-disk filesystem</a:t>
            </a:r>
            <a:endParaRPr b="0" lang="en-US" sz="2800" spc="-1" strike="noStrike">
              <a:solidFill>
                <a:srgbClr val="000000"/>
              </a:solidFill>
              <a:uFill>
                <a:solidFill>
                  <a:srgbClr val="ffffff"/>
                </a:solidFill>
              </a:uFill>
              <a:latin typeface="Arial"/>
            </a:endParaRPr>
          </a:p>
        </p:txBody>
      </p:sp>
      <p:sp>
        <p:nvSpPr>
          <p:cNvPr id="542" name="CustomShape 2"/>
          <p:cNvSpPr/>
          <p:nvPr/>
        </p:nvSpPr>
        <p:spPr>
          <a:xfrm>
            <a:off x="8747640" y="4806000"/>
            <a:ext cx="190800" cy="190800"/>
          </a:xfrm>
          <a:prstGeom prst="rect">
            <a:avLst/>
          </a:prstGeom>
          <a:solidFill>
            <a:srgbClr val="ffffff"/>
          </a:solidFill>
          <a:ln>
            <a:noFill/>
          </a:ln>
        </p:spPr>
        <p:style>
          <a:lnRef idx="0"/>
          <a:fillRef idx="0"/>
          <a:effectRef idx="0"/>
          <a:fontRef idx="minor"/>
        </p:style>
        <p:txBody>
          <a:bodyPr lIns="0" rIns="0" tIns="0" bIns="0" anchor="ctr"/>
          <a:p>
            <a:pPr algn="ctr">
              <a:lnSpc>
                <a:spcPct val="100000"/>
              </a:lnSpc>
            </a:pPr>
            <a:fld id="{74D3B0F5-2599-4F71-BD7C-F169BE950296}" type="slidenum">
              <a:rPr b="0" lang="en-US" sz="680" spc="-1" strike="noStrike">
                <a:solidFill>
                  <a:srgbClr val="02d35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Basic Features</a:t>
            </a:r>
            <a:endParaRPr b="0" lang="en-US" sz="2800" spc="-1" strike="noStrike">
              <a:solidFill>
                <a:srgbClr val="000000"/>
              </a:solidFill>
              <a:uFill>
                <a:solidFill>
                  <a:srgbClr val="ffffff"/>
                </a:solidFill>
              </a:uFill>
              <a:latin typeface="Arial"/>
            </a:endParaRPr>
          </a:p>
        </p:txBody>
      </p:sp>
      <p:sp>
        <p:nvSpPr>
          <p:cNvPr id="544"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Setting up a multi-disk filesystem </a:t>
            </a:r>
            <a:endParaRPr b="0" lang="en-US" sz="1500" spc="-1" strike="noStrike">
              <a:solidFill>
                <a:srgbClr val="000000"/>
              </a:solidFill>
              <a:uFill>
                <a:solidFill>
                  <a:srgbClr val="ffffff"/>
                </a:solidFill>
              </a:uFill>
              <a:latin typeface="Arial"/>
            </a:endParaRPr>
          </a:p>
        </p:txBody>
      </p:sp>
      <p:sp>
        <p:nvSpPr>
          <p:cNvPr id="545" name="CustomShape 3"/>
          <p:cNvSpPr/>
          <p:nvPr/>
        </p:nvSpPr>
        <p:spPr>
          <a:xfrm>
            <a:off x="874800" y="1480320"/>
            <a:ext cx="8025480" cy="318312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0" lang="en-US" sz="1600" spc="-1" strike="noStrike">
                <a:solidFill>
                  <a:srgbClr val="0d2c40"/>
                </a:solidFill>
                <a:uFill>
                  <a:solidFill>
                    <a:srgbClr val="ffffff"/>
                  </a:solidFill>
                </a:uFill>
                <a:latin typeface="Arial"/>
                <a:ea typeface="DejaVu Sans"/>
              </a:rPr>
              <a:t># Create a filesystem across four drives (metadata mirrored, linear data allocation)</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d2c40"/>
                </a:solidFill>
                <a:uFill>
                  <a:solidFill>
                    <a:srgbClr val="ffffff"/>
                  </a:solidFill>
                </a:uFill>
                <a:latin typeface="Arial"/>
                <a:ea typeface="DejaVu Sans"/>
              </a:rPr>
              <a:t>mkfs.btrfs /dev/sdb /dev/sdc /dev/sdd /dev/sde</a:t>
            </a:r>
            <a:endParaRPr b="0" lang="en-US" sz="1600" spc="-1" strike="noStrike">
              <a:solidFill>
                <a:srgbClr val="000000"/>
              </a:solidFill>
              <a:uFill>
                <a:solidFill>
                  <a:srgbClr val="ffffff"/>
                </a:solidFill>
              </a:uFill>
              <a:latin typeface="Arial"/>
            </a:endParaRPr>
          </a:p>
          <a:p>
            <a:pPr>
              <a:lnSpc>
                <a:spcPct val="100000"/>
              </a:lnSpc>
              <a:spcAft>
                <a:spcPts val="400"/>
              </a:spcAft>
            </a:pPr>
            <a:endParaRPr b="0" lang="en-US" sz="1600" spc="-1" strike="noStrike">
              <a:solidFill>
                <a:srgbClr val="000000"/>
              </a:solidFill>
              <a:uFill>
                <a:solidFill>
                  <a:srgbClr val="ffffff"/>
                </a:solidFill>
              </a:uFill>
              <a:latin typeface="Arial"/>
            </a:endParaRPr>
          </a:p>
        </p:txBody>
      </p:sp>
      <p:sp>
        <p:nvSpPr>
          <p:cNvPr id="546"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16A85D4A-8150-446A-9D53-2BF7C6516CAD}"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Basic Features</a:t>
            </a:r>
            <a:endParaRPr b="0" lang="en-US" sz="2800" spc="-1" strike="noStrike">
              <a:solidFill>
                <a:srgbClr val="000000"/>
              </a:solidFill>
              <a:uFill>
                <a:solidFill>
                  <a:srgbClr val="ffffff"/>
                </a:solidFill>
              </a:uFill>
              <a:latin typeface="Arial"/>
            </a:endParaRPr>
          </a:p>
        </p:txBody>
      </p:sp>
      <p:sp>
        <p:nvSpPr>
          <p:cNvPr id="548"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Setting up a multi-disk filesystem </a:t>
            </a:r>
            <a:endParaRPr b="0" lang="en-US" sz="1500" spc="-1" strike="noStrike">
              <a:solidFill>
                <a:srgbClr val="000000"/>
              </a:solidFill>
              <a:uFill>
                <a:solidFill>
                  <a:srgbClr val="ffffff"/>
                </a:solidFill>
              </a:uFill>
              <a:latin typeface="Arial"/>
            </a:endParaRPr>
          </a:p>
        </p:txBody>
      </p:sp>
      <p:sp>
        <p:nvSpPr>
          <p:cNvPr id="549" name="CustomShape 3"/>
          <p:cNvSpPr/>
          <p:nvPr/>
        </p:nvSpPr>
        <p:spPr>
          <a:xfrm>
            <a:off x="874800" y="1480320"/>
            <a:ext cx="8025480" cy="318312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0" lang="en-US" sz="1600" spc="-1" strike="noStrike">
                <a:solidFill>
                  <a:srgbClr val="0d2c40"/>
                </a:solidFill>
                <a:uFill>
                  <a:solidFill>
                    <a:srgbClr val="ffffff"/>
                  </a:solidFill>
                </a:uFill>
                <a:latin typeface="Arial"/>
                <a:ea typeface="DejaVu Sans"/>
              </a:rPr>
              <a:t># Create a filesystem across four drives (metadata mirrored, linear data allocation)</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d2c40"/>
                </a:solidFill>
                <a:uFill>
                  <a:solidFill>
                    <a:srgbClr val="ffffff"/>
                  </a:solidFill>
                </a:uFill>
                <a:latin typeface="Arial"/>
                <a:ea typeface="DejaVu Sans"/>
              </a:rPr>
              <a:t>mkfs.btrfs /dev/sdb /dev/sdc /dev/sdd /dev/sde</a:t>
            </a:r>
            <a:endParaRPr b="0" lang="en-US" sz="1600" spc="-1" strike="noStrike">
              <a:solidFill>
                <a:srgbClr val="000000"/>
              </a:solidFill>
              <a:uFill>
                <a:solidFill>
                  <a:srgbClr val="ffffff"/>
                </a:solidFill>
              </a:uFill>
              <a:latin typeface="Arial"/>
            </a:endParaRPr>
          </a:p>
          <a:p>
            <a:pPr>
              <a:lnSpc>
                <a:spcPct val="100000"/>
              </a:lnSpc>
              <a:spcAft>
                <a:spcPts val="400"/>
              </a:spcAft>
            </a:pPr>
            <a:endParaRPr b="0" lang="en-US" sz="1600" spc="-1" strike="noStrike">
              <a:solidFill>
                <a:srgbClr val="000000"/>
              </a:solidFill>
              <a:uFill>
                <a:solidFill>
                  <a:srgbClr val="ffffff"/>
                </a:solidFill>
              </a:uFill>
              <a:latin typeface="Arial"/>
            </a:endParaRPr>
          </a:p>
          <a:p>
            <a:pPr>
              <a:lnSpc>
                <a:spcPct val="100000"/>
              </a:lnSpc>
              <a:spcAft>
                <a:spcPts val="400"/>
              </a:spcAft>
            </a:pPr>
            <a:r>
              <a:rPr b="0" lang="en-US" sz="1600" spc="-1" strike="noStrike">
                <a:solidFill>
                  <a:srgbClr val="0d2c40"/>
                </a:solidFill>
                <a:uFill>
                  <a:solidFill>
                    <a:srgbClr val="ffffff"/>
                  </a:solidFill>
                </a:uFill>
                <a:latin typeface="Arial"/>
                <a:ea typeface="DejaVu Sans"/>
              </a:rPr>
              <a:t># Stripe the data without mirroring</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d2c40"/>
                </a:solidFill>
                <a:uFill>
                  <a:solidFill>
                    <a:srgbClr val="ffffff"/>
                  </a:solidFill>
                </a:uFill>
                <a:latin typeface="Arial"/>
                <a:ea typeface="DejaVu Sans"/>
              </a:rPr>
              <a:t>mkfs.btrfs -d raid0 /dev/sdb /dev/sdc</a:t>
            </a:r>
            <a:endParaRPr b="0" lang="en-US" sz="1600" spc="-1" strike="noStrike">
              <a:solidFill>
                <a:srgbClr val="000000"/>
              </a:solidFill>
              <a:uFill>
                <a:solidFill>
                  <a:srgbClr val="ffffff"/>
                </a:solidFill>
              </a:uFill>
              <a:latin typeface="Arial"/>
            </a:endParaRPr>
          </a:p>
          <a:p>
            <a:pPr>
              <a:lnSpc>
                <a:spcPct val="100000"/>
              </a:lnSpc>
              <a:spcAft>
                <a:spcPts val="400"/>
              </a:spcAft>
            </a:pPr>
            <a:endParaRPr b="0" lang="en-US" sz="1600" spc="-1" strike="noStrike">
              <a:solidFill>
                <a:srgbClr val="000000"/>
              </a:solidFill>
              <a:uFill>
                <a:solidFill>
                  <a:srgbClr val="ffffff"/>
                </a:solidFill>
              </a:uFill>
              <a:latin typeface="Arial"/>
            </a:endParaRPr>
          </a:p>
        </p:txBody>
      </p:sp>
      <p:sp>
        <p:nvSpPr>
          <p:cNvPr id="550"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0DD3D1C9-12C8-4B10-8CD4-37882ACFD817}"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Basic Features</a:t>
            </a:r>
            <a:endParaRPr b="0" lang="en-US" sz="2800" spc="-1" strike="noStrike">
              <a:solidFill>
                <a:srgbClr val="000000"/>
              </a:solidFill>
              <a:uFill>
                <a:solidFill>
                  <a:srgbClr val="ffffff"/>
                </a:solidFill>
              </a:uFill>
              <a:latin typeface="Arial"/>
            </a:endParaRPr>
          </a:p>
        </p:txBody>
      </p:sp>
      <p:sp>
        <p:nvSpPr>
          <p:cNvPr id="552"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Setting up a multi-disk filesystem </a:t>
            </a:r>
            <a:endParaRPr b="0" lang="en-US" sz="1500" spc="-1" strike="noStrike">
              <a:solidFill>
                <a:srgbClr val="000000"/>
              </a:solidFill>
              <a:uFill>
                <a:solidFill>
                  <a:srgbClr val="ffffff"/>
                </a:solidFill>
              </a:uFill>
              <a:latin typeface="Arial"/>
            </a:endParaRPr>
          </a:p>
        </p:txBody>
      </p:sp>
      <p:sp>
        <p:nvSpPr>
          <p:cNvPr id="553" name="CustomShape 3"/>
          <p:cNvSpPr/>
          <p:nvPr/>
        </p:nvSpPr>
        <p:spPr>
          <a:xfrm>
            <a:off x="874800" y="1480320"/>
            <a:ext cx="8025480" cy="318312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0" lang="en-US" sz="1600" spc="-1" strike="noStrike">
                <a:solidFill>
                  <a:srgbClr val="0d2c40"/>
                </a:solidFill>
                <a:uFill>
                  <a:solidFill>
                    <a:srgbClr val="ffffff"/>
                  </a:solidFill>
                </a:uFill>
                <a:latin typeface="Arial"/>
                <a:ea typeface="DejaVu Sans"/>
              </a:rPr>
              <a:t># Create a filesystem across four drives (metadata mirrored, linear data allocation)</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d2c40"/>
                </a:solidFill>
                <a:uFill>
                  <a:solidFill>
                    <a:srgbClr val="ffffff"/>
                  </a:solidFill>
                </a:uFill>
                <a:latin typeface="Arial"/>
                <a:ea typeface="DejaVu Sans"/>
              </a:rPr>
              <a:t>mkfs.btrfs /dev/sdb /dev/sdc /dev/sdd /dev/sde</a:t>
            </a:r>
            <a:endParaRPr b="0" lang="en-US" sz="1600" spc="-1" strike="noStrike">
              <a:solidFill>
                <a:srgbClr val="000000"/>
              </a:solidFill>
              <a:uFill>
                <a:solidFill>
                  <a:srgbClr val="ffffff"/>
                </a:solidFill>
              </a:uFill>
              <a:latin typeface="Arial"/>
            </a:endParaRPr>
          </a:p>
          <a:p>
            <a:pPr>
              <a:lnSpc>
                <a:spcPct val="100000"/>
              </a:lnSpc>
              <a:spcAft>
                <a:spcPts val="400"/>
              </a:spcAft>
            </a:pPr>
            <a:endParaRPr b="0" lang="en-US" sz="1600" spc="-1" strike="noStrike">
              <a:solidFill>
                <a:srgbClr val="000000"/>
              </a:solidFill>
              <a:uFill>
                <a:solidFill>
                  <a:srgbClr val="ffffff"/>
                </a:solidFill>
              </a:uFill>
              <a:latin typeface="Arial"/>
            </a:endParaRPr>
          </a:p>
          <a:p>
            <a:pPr>
              <a:lnSpc>
                <a:spcPct val="100000"/>
              </a:lnSpc>
              <a:spcAft>
                <a:spcPts val="400"/>
              </a:spcAft>
            </a:pPr>
            <a:r>
              <a:rPr b="0" lang="en-US" sz="1600" spc="-1" strike="noStrike">
                <a:solidFill>
                  <a:srgbClr val="0d2c40"/>
                </a:solidFill>
                <a:uFill>
                  <a:solidFill>
                    <a:srgbClr val="ffffff"/>
                  </a:solidFill>
                </a:uFill>
                <a:latin typeface="Arial"/>
                <a:ea typeface="DejaVu Sans"/>
              </a:rPr>
              <a:t># Stripe the data without mirroring</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d2c40"/>
                </a:solidFill>
                <a:uFill>
                  <a:solidFill>
                    <a:srgbClr val="ffffff"/>
                  </a:solidFill>
                </a:uFill>
                <a:latin typeface="Arial"/>
                <a:ea typeface="DejaVu Sans"/>
              </a:rPr>
              <a:t>mkfs.btrfs -d raid0 /dev/sdb /dev/sdc</a:t>
            </a:r>
            <a:endParaRPr b="0" lang="en-US" sz="1600" spc="-1" strike="noStrike">
              <a:solidFill>
                <a:srgbClr val="000000"/>
              </a:solidFill>
              <a:uFill>
                <a:solidFill>
                  <a:srgbClr val="ffffff"/>
                </a:solidFill>
              </a:uFill>
              <a:latin typeface="Arial"/>
            </a:endParaRPr>
          </a:p>
          <a:p>
            <a:pPr>
              <a:lnSpc>
                <a:spcPct val="100000"/>
              </a:lnSpc>
              <a:spcAft>
                <a:spcPts val="400"/>
              </a:spcAft>
            </a:pPr>
            <a:endParaRPr b="0" lang="en-US" sz="1600" spc="-1" strike="noStrike">
              <a:solidFill>
                <a:srgbClr val="000000"/>
              </a:solidFill>
              <a:uFill>
                <a:solidFill>
                  <a:srgbClr val="ffffff"/>
                </a:solidFill>
              </a:uFill>
              <a:latin typeface="Arial"/>
            </a:endParaRPr>
          </a:p>
          <a:p>
            <a:pPr>
              <a:lnSpc>
                <a:spcPct val="100000"/>
              </a:lnSpc>
              <a:spcAft>
                <a:spcPts val="400"/>
              </a:spcAft>
            </a:pPr>
            <a:r>
              <a:rPr b="0" lang="en-US" sz="1600" spc="-1" strike="noStrike">
                <a:solidFill>
                  <a:srgbClr val="0d2c40"/>
                </a:solidFill>
                <a:uFill>
                  <a:solidFill>
                    <a:srgbClr val="ffffff"/>
                  </a:solidFill>
                </a:uFill>
                <a:latin typeface="Arial"/>
                <a:ea typeface="DejaVu Sans"/>
              </a:rPr>
              <a:t># Use raid10 for both data and metadata</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d2c40"/>
                </a:solidFill>
                <a:uFill>
                  <a:solidFill>
                    <a:srgbClr val="ffffff"/>
                  </a:solidFill>
                </a:uFill>
                <a:latin typeface="Arial"/>
                <a:ea typeface="DejaVu Sans"/>
              </a:rPr>
              <a:t>mkfs.btrfs -m raid10 -d raid10 /dev/sdb /dev/sdc /dev/sdd /dev/sde</a:t>
            </a:r>
            <a:endParaRPr b="0" lang="en-US" sz="1600" spc="-1" strike="noStrike">
              <a:solidFill>
                <a:srgbClr val="000000"/>
              </a:solidFill>
              <a:uFill>
                <a:solidFill>
                  <a:srgbClr val="ffffff"/>
                </a:solidFill>
              </a:uFill>
              <a:latin typeface="Arial"/>
            </a:endParaRPr>
          </a:p>
          <a:p>
            <a:pPr>
              <a:lnSpc>
                <a:spcPct val="100000"/>
              </a:lnSpc>
              <a:spcAft>
                <a:spcPts val="400"/>
              </a:spcAft>
            </a:pPr>
            <a:endParaRPr b="0" lang="en-US" sz="1600" spc="-1" strike="noStrike">
              <a:solidFill>
                <a:srgbClr val="000000"/>
              </a:solidFill>
              <a:uFill>
                <a:solidFill>
                  <a:srgbClr val="ffffff"/>
                </a:solidFill>
              </a:uFill>
              <a:latin typeface="Arial"/>
            </a:endParaRPr>
          </a:p>
        </p:txBody>
      </p:sp>
      <p:sp>
        <p:nvSpPr>
          <p:cNvPr id="554"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E02431A8-416C-4941-BD22-D66ECB46B5B2}"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ts val="111"/>
              </a:lnSpc>
            </a:pPr>
            <a:r>
              <a:rPr b="1" lang="en-US" sz="2800" spc="-1" strike="noStrike">
                <a:solidFill>
                  <a:srgbClr val="0d2c40"/>
                </a:solidFill>
                <a:uFill>
                  <a:solidFill>
                    <a:srgbClr val="ffffff"/>
                  </a:solidFill>
                </a:uFill>
                <a:latin typeface="Arial"/>
                <a:ea typeface="DejaVu Sans"/>
              </a:rPr>
              <a:t>Overview</a:t>
            </a:r>
            <a:endParaRPr b="0" lang="en-US" sz="2800" spc="-1" strike="noStrike">
              <a:solidFill>
                <a:srgbClr val="000000"/>
              </a:solidFill>
              <a:uFill>
                <a:solidFill>
                  <a:srgbClr val="ffffff"/>
                </a:solidFill>
              </a:uFill>
              <a:latin typeface="Arial"/>
            </a:endParaRPr>
          </a:p>
        </p:txBody>
      </p:sp>
      <p:sp>
        <p:nvSpPr>
          <p:cNvPr id="421" name="CustomShape 2"/>
          <p:cNvSpPr/>
          <p:nvPr/>
        </p:nvSpPr>
        <p:spPr>
          <a:xfrm>
            <a:off x="874800" y="937080"/>
            <a:ext cx="7965000" cy="44064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History</a:t>
            </a:r>
            <a:endParaRPr b="0" lang="en-US" sz="1500" spc="-1" strike="noStrike">
              <a:solidFill>
                <a:srgbClr val="000000"/>
              </a:solidFill>
              <a:uFill>
                <a:solidFill>
                  <a:srgbClr val="ffffff"/>
                </a:solidFill>
              </a:uFill>
              <a:latin typeface="Arial"/>
            </a:endParaRPr>
          </a:p>
        </p:txBody>
      </p:sp>
      <p:sp>
        <p:nvSpPr>
          <p:cNvPr id="422" name="CustomShape 3"/>
          <p:cNvSpPr/>
          <p:nvPr/>
        </p:nvSpPr>
        <p:spPr>
          <a:xfrm>
            <a:off x="874800" y="1480320"/>
            <a:ext cx="7965000" cy="3183480"/>
          </a:xfrm>
          <a:prstGeom prst="rect">
            <a:avLst/>
          </a:prstGeom>
          <a:noFill/>
          <a:ln>
            <a:noFill/>
          </a:ln>
        </p:spPr>
        <p:style>
          <a:lnRef idx="0"/>
          <a:fillRef idx="0"/>
          <a:effectRef idx="0"/>
          <a:fontRef idx="minor"/>
        </p:style>
        <p:txBody>
          <a:bodyPr lIns="90000" rIns="90000" tIns="45000" bIns="45000"/>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Started development in 2007 by Chris Mason</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Feature-comparable to ZFS</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29e47"/>
              </a:buClr>
              <a:buFont typeface="Arial"/>
              <a:buChar char="•"/>
            </a:pPr>
            <a:r>
              <a:rPr b="1" lang="en-US" sz="1800" spc="-1" strike="noStrike">
                <a:solidFill>
                  <a:srgbClr val="029e47"/>
                </a:solidFill>
                <a:uFill>
                  <a:solidFill>
                    <a:srgbClr val="ffffff"/>
                  </a:solidFill>
                </a:uFill>
                <a:latin typeface="Arial"/>
                <a:ea typeface="DejaVu Sans"/>
              </a:rPr>
              <a:t>SUSE</a:t>
            </a:r>
            <a:endParaRPr b="0" lang="en-US" sz="1800" spc="-1" strike="noStrike">
              <a:solidFill>
                <a:srgbClr val="000000"/>
              </a:solidFill>
              <a:uFill>
                <a:solidFill>
                  <a:srgbClr val="ffffff"/>
                </a:solidFill>
              </a:uFill>
              <a:latin typeface="Arial"/>
            </a:endParaRPr>
          </a:p>
          <a:p>
            <a:pPr lvl="1" marL="399960" indent="-284760">
              <a:lnSpc>
                <a:spcPct val="100000"/>
              </a:lnSpc>
              <a:spcAft>
                <a:spcPts val="400"/>
              </a:spcAft>
              <a:buClr>
                <a:srgbClr val="0d2c40"/>
              </a:buClr>
              <a:buFont typeface="Arial"/>
              <a:buChar char="•"/>
            </a:pPr>
            <a:r>
              <a:rPr b="0" lang="en-US" sz="1400" spc="-1" strike="noStrike">
                <a:solidFill>
                  <a:srgbClr val="0d2c40"/>
                </a:solidFill>
                <a:uFill>
                  <a:solidFill>
                    <a:srgbClr val="ffffff"/>
                  </a:solidFill>
                </a:uFill>
                <a:latin typeface="Arial"/>
                <a:ea typeface="DejaVu Sans"/>
              </a:rPr>
              <a:t>2010 - Technical preview in SLES 11 SP1</a:t>
            </a:r>
            <a:endParaRPr b="0" lang="en-US" sz="1400" spc="-1" strike="noStrike">
              <a:solidFill>
                <a:srgbClr val="000000"/>
              </a:solidFill>
              <a:uFill>
                <a:solidFill>
                  <a:srgbClr val="ffffff"/>
                </a:solidFill>
              </a:uFill>
              <a:latin typeface="Arial"/>
            </a:endParaRPr>
          </a:p>
          <a:p>
            <a:pPr lvl="1" marL="399960" indent="-284760">
              <a:lnSpc>
                <a:spcPct val="100000"/>
              </a:lnSpc>
              <a:spcAft>
                <a:spcPts val="400"/>
              </a:spcAft>
              <a:buClr>
                <a:srgbClr val="0d2c40"/>
              </a:buClr>
              <a:buFont typeface="Arial"/>
              <a:buChar char="•"/>
            </a:pPr>
            <a:r>
              <a:rPr b="0" lang="en-US" sz="1400" spc="-1" strike="noStrike">
                <a:solidFill>
                  <a:srgbClr val="0d2c40"/>
                </a:solidFill>
                <a:uFill>
                  <a:solidFill>
                    <a:srgbClr val="ffffff"/>
                  </a:solidFill>
                </a:uFill>
                <a:latin typeface="Arial"/>
                <a:ea typeface="DejaVu Sans"/>
              </a:rPr>
              <a:t>2012 - Fully supported in SLES 11 SP2</a:t>
            </a:r>
            <a:endParaRPr b="0" lang="en-US" sz="1400" spc="-1" strike="noStrike">
              <a:solidFill>
                <a:srgbClr val="000000"/>
              </a:solidFill>
              <a:uFill>
                <a:solidFill>
                  <a:srgbClr val="ffffff"/>
                </a:solidFill>
              </a:uFill>
              <a:latin typeface="Arial"/>
            </a:endParaRPr>
          </a:p>
          <a:p>
            <a:pPr lvl="1" marL="399960" indent="-284760">
              <a:lnSpc>
                <a:spcPct val="100000"/>
              </a:lnSpc>
              <a:spcAft>
                <a:spcPts val="400"/>
              </a:spcAft>
              <a:buClr>
                <a:srgbClr val="0d2c40"/>
              </a:buClr>
              <a:buFont typeface="Arial"/>
              <a:buChar char="•"/>
            </a:pPr>
            <a:r>
              <a:rPr b="0" lang="en-US" sz="1400" spc="-1" strike="noStrike">
                <a:solidFill>
                  <a:srgbClr val="0d2c40"/>
                </a:solidFill>
                <a:uFill>
                  <a:solidFill>
                    <a:srgbClr val="ffffff"/>
                  </a:solidFill>
                </a:uFill>
                <a:latin typeface="Arial"/>
                <a:ea typeface="DejaVu Sans"/>
              </a:rPr>
              <a:t>2014 - Default filesystem in SLES 12</a:t>
            </a:r>
            <a:endParaRPr b="0" lang="en-US" sz="1400" spc="-1" strike="noStrike">
              <a:solidFill>
                <a:srgbClr val="000000"/>
              </a:solidFill>
              <a:uFill>
                <a:solidFill>
                  <a:srgbClr val="ffffff"/>
                </a:solidFill>
              </a:uFill>
              <a:latin typeface="Arial"/>
            </a:endParaRPr>
          </a:p>
        </p:txBody>
      </p:sp>
      <p:sp>
        <p:nvSpPr>
          <p:cNvPr id="423" name="CustomShape 4"/>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3225666C-E160-43CA-869C-625EC1953C43}"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Basic Features</a:t>
            </a:r>
            <a:endParaRPr b="0" lang="en-US" sz="2800" spc="-1" strike="noStrike">
              <a:solidFill>
                <a:srgbClr val="000000"/>
              </a:solidFill>
              <a:uFill>
                <a:solidFill>
                  <a:srgbClr val="ffffff"/>
                </a:solidFill>
              </a:uFill>
              <a:latin typeface="Arial"/>
            </a:endParaRPr>
          </a:p>
        </p:txBody>
      </p:sp>
      <p:sp>
        <p:nvSpPr>
          <p:cNvPr id="556"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Setting up a multi-disk filesystem </a:t>
            </a:r>
            <a:endParaRPr b="0" lang="en-US" sz="1500" spc="-1" strike="noStrike">
              <a:solidFill>
                <a:srgbClr val="000000"/>
              </a:solidFill>
              <a:uFill>
                <a:solidFill>
                  <a:srgbClr val="ffffff"/>
                </a:solidFill>
              </a:uFill>
              <a:latin typeface="Arial"/>
            </a:endParaRPr>
          </a:p>
        </p:txBody>
      </p:sp>
      <p:sp>
        <p:nvSpPr>
          <p:cNvPr id="557" name="CustomShape 3"/>
          <p:cNvSpPr/>
          <p:nvPr/>
        </p:nvSpPr>
        <p:spPr>
          <a:xfrm>
            <a:off x="874800" y="1480320"/>
            <a:ext cx="8025480" cy="318312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0" lang="en-US" sz="1600" spc="-1" strike="noStrike">
                <a:solidFill>
                  <a:srgbClr val="0d2c40"/>
                </a:solidFill>
                <a:uFill>
                  <a:solidFill>
                    <a:srgbClr val="ffffff"/>
                  </a:solidFill>
                </a:uFill>
                <a:latin typeface="Arial"/>
                <a:ea typeface="DejaVu Sans"/>
              </a:rPr>
              <a:t># Create a filesystem across four drives (metadata mirrored, linear data allocation)</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d2c40"/>
                </a:solidFill>
                <a:uFill>
                  <a:solidFill>
                    <a:srgbClr val="ffffff"/>
                  </a:solidFill>
                </a:uFill>
                <a:latin typeface="Arial"/>
                <a:ea typeface="DejaVu Sans"/>
              </a:rPr>
              <a:t>mkfs.btrfs /dev/sdb /dev/sdc /dev/sdd /dev/sde</a:t>
            </a:r>
            <a:endParaRPr b="0" lang="en-US" sz="1600" spc="-1" strike="noStrike">
              <a:solidFill>
                <a:srgbClr val="000000"/>
              </a:solidFill>
              <a:uFill>
                <a:solidFill>
                  <a:srgbClr val="ffffff"/>
                </a:solidFill>
              </a:uFill>
              <a:latin typeface="Arial"/>
            </a:endParaRPr>
          </a:p>
          <a:p>
            <a:pPr>
              <a:lnSpc>
                <a:spcPct val="100000"/>
              </a:lnSpc>
              <a:spcAft>
                <a:spcPts val="400"/>
              </a:spcAft>
            </a:pPr>
            <a:endParaRPr b="0" lang="en-US" sz="1600" spc="-1" strike="noStrike">
              <a:solidFill>
                <a:srgbClr val="000000"/>
              </a:solidFill>
              <a:uFill>
                <a:solidFill>
                  <a:srgbClr val="ffffff"/>
                </a:solidFill>
              </a:uFill>
              <a:latin typeface="Arial"/>
            </a:endParaRPr>
          </a:p>
          <a:p>
            <a:pPr>
              <a:lnSpc>
                <a:spcPct val="100000"/>
              </a:lnSpc>
              <a:spcAft>
                <a:spcPts val="400"/>
              </a:spcAft>
            </a:pPr>
            <a:r>
              <a:rPr b="0" lang="en-US" sz="1600" spc="-1" strike="noStrike">
                <a:solidFill>
                  <a:srgbClr val="0d2c40"/>
                </a:solidFill>
                <a:uFill>
                  <a:solidFill>
                    <a:srgbClr val="ffffff"/>
                  </a:solidFill>
                </a:uFill>
                <a:latin typeface="Arial"/>
                <a:ea typeface="DejaVu Sans"/>
              </a:rPr>
              <a:t># Stripe the data without mirroring</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d2c40"/>
                </a:solidFill>
                <a:uFill>
                  <a:solidFill>
                    <a:srgbClr val="ffffff"/>
                  </a:solidFill>
                </a:uFill>
                <a:latin typeface="Arial"/>
                <a:ea typeface="DejaVu Sans"/>
              </a:rPr>
              <a:t>mkfs.btrfs -d raid0 /dev/sdb /dev/sdc</a:t>
            </a:r>
            <a:endParaRPr b="0" lang="en-US" sz="1600" spc="-1" strike="noStrike">
              <a:solidFill>
                <a:srgbClr val="000000"/>
              </a:solidFill>
              <a:uFill>
                <a:solidFill>
                  <a:srgbClr val="ffffff"/>
                </a:solidFill>
              </a:uFill>
              <a:latin typeface="Arial"/>
            </a:endParaRPr>
          </a:p>
          <a:p>
            <a:pPr>
              <a:lnSpc>
                <a:spcPct val="100000"/>
              </a:lnSpc>
              <a:spcAft>
                <a:spcPts val="400"/>
              </a:spcAft>
            </a:pPr>
            <a:endParaRPr b="0" lang="en-US" sz="1600" spc="-1" strike="noStrike">
              <a:solidFill>
                <a:srgbClr val="000000"/>
              </a:solidFill>
              <a:uFill>
                <a:solidFill>
                  <a:srgbClr val="ffffff"/>
                </a:solidFill>
              </a:uFill>
              <a:latin typeface="Arial"/>
            </a:endParaRPr>
          </a:p>
          <a:p>
            <a:pPr>
              <a:lnSpc>
                <a:spcPct val="100000"/>
              </a:lnSpc>
              <a:spcAft>
                <a:spcPts val="400"/>
              </a:spcAft>
            </a:pPr>
            <a:r>
              <a:rPr b="0" lang="en-US" sz="1600" spc="-1" strike="noStrike">
                <a:solidFill>
                  <a:srgbClr val="0d2c40"/>
                </a:solidFill>
                <a:uFill>
                  <a:solidFill>
                    <a:srgbClr val="ffffff"/>
                  </a:solidFill>
                </a:uFill>
                <a:latin typeface="Arial"/>
                <a:ea typeface="DejaVu Sans"/>
              </a:rPr>
              <a:t># Use raid10 for both data and metadata</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d2c40"/>
                </a:solidFill>
                <a:uFill>
                  <a:solidFill>
                    <a:srgbClr val="ffffff"/>
                  </a:solidFill>
                </a:uFill>
                <a:latin typeface="Arial"/>
                <a:ea typeface="DejaVu Sans"/>
              </a:rPr>
              <a:t>mkfs.btrfs -m raid10 -d raid10 /dev/sdb /dev/sdc /dev/sdd /dev/sde</a:t>
            </a:r>
            <a:endParaRPr b="0" lang="en-US" sz="1600" spc="-1" strike="noStrike">
              <a:solidFill>
                <a:srgbClr val="000000"/>
              </a:solidFill>
              <a:uFill>
                <a:solidFill>
                  <a:srgbClr val="ffffff"/>
                </a:solidFill>
              </a:uFill>
              <a:latin typeface="Arial"/>
            </a:endParaRPr>
          </a:p>
          <a:p>
            <a:pPr>
              <a:lnSpc>
                <a:spcPct val="100000"/>
              </a:lnSpc>
              <a:spcAft>
                <a:spcPts val="400"/>
              </a:spcAft>
            </a:pPr>
            <a:endParaRPr b="0" lang="en-US" sz="1600" spc="-1" strike="noStrike">
              <a:solidFill>
                <a:srgbClr val="000000"/>
              </a:solidFill>
              <a:uFill>
                <a:solidFill>
                  <a:srgbClr val="ffffff"/>
                </a:solidFill>
              </a:uFill>
              <a:latin typeface="Arial"/>
            </a:endParaRPr>
          </a:p>
          <a:p>
            <a:pPr>
              <a:lnSpc>
                <a:spcPct val="100000"/>
              </a:lnSpc>
              <a:spcAft>
                <a:spcPts val="400"/>
              </a:spcAft>
            </a:pPr>
            <a:r>
              <a:rPr b="0" lang="en-US" sz="1600" spc="-1" strike="noStrike">
                <a:solidFill>
                  <a:srgbClr val="0d2c40"/>
                </a:solidFill>
                <a:uFill>
                  <a:solidFill>
                    <a:srgbClr val="ffffff"/>
                  </a:solidFill>
                </a:uFill>
                <a:latin typeface="Arial"/>
                <a:ea typeface="DejaVu Sans"/>
              </a:rPr>
              <a:t># Don't duplicate metadata on a single drive (default on single SSDs)</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d2c40"/>
                </a:solidFill>
                <a:uFill>
                  <a:solidFill>
                    <a:srgbClr val="ffffff"/>
                  </a:solidFill>
                </a:uFill>
                <a:latin typeface="Arial"/>
                <a:ea typeface="DejaVu Sans"/>
              </a:rPr>
              <a:t>mkfs.btrfs -m single /dev/sdb</a:t>
            </a:r>
            <a:endParaRPr b="0" lang="en-US" sz="1600" spc="-1" strike="noStrike">
              <a:solidFill>
                <a:srgbClr val="000000"/>
              </a:solidFill>
              <a:uFill>
                <a:solidFill>
                  <a:srgbClr val="ffffff"/>
                </a:solidFill>
              </a:uFill>
              <a:latin typeface="Arial"/>
            </a:endParaRPr>
          </a:p>
        </p:txBody>
      </p:sp>
      <p:sp>
        <p:nvSpPr>
          <p:cNvPr id="558"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4F687A05-CDC4-43AF-A4E1-DB2B5325F77C}"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Basic Features</a:t>
            </a:r>
            <a:endParaRPr b="0" lang="en-US" sz="2800" spc="-1" strike="noStrike">
              <a:solidFill>
                <a:srgbClr val="000000"/>
              </a:solidFill>
              <a:uFill>
                <a:solidFill>
                  <a:srgbClr val="ffffff"/>
                </a:solidFill>
              </a:uFill>
              <a:latin typeface="Arial"/>
            </a:endParaRPr>
          </a:p>
        </p:txBody>
      </p:sp>
      <p:sp>
        <p:nvSpPr>
          <p:cNvPr id="560"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Setting up a multi-disk filesystem </a:t>
            </a:r>
            <a:endParaRPr b="0" lang="en-US" sz="1500" spc="-1" strike="noStrike">
              <a:solidFill>
                <a:srgbClr val="000000"/>
              </a:solidFill>
              <a:uFill>
                <a:solidFill>
                  <a:srgbClr val="ffffff"/>
                </a:solidFill>
              </a:uFill>
              <a:latin typeface="Arial"/>
            </a:endParaRPr>
          </a:p>
        </p:txBody>
      </p:sp>
      <p:sp>
        <p:nvSpPr>
          <p:cNvPr id="561" name="CustomShape 3"/>
          <p:cNvSpPr/>
          <p:nvPr/>
        </p:nvSpPr>
        <p:spPr>
          <a:xfrm>
            <a:off x="874800" y="1480320"/>
            <a:ext cx="8025480" cy="318312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0" lang="en-US" sz="1600" spc="-1" strike="noStrike">
                <a:solidFill>
                  <a:srgbClr val="0d2c40"/>
                </a:solidFill>
                <a:uFill>
                  <a:solidFill>
                    <a:srgbClr val="ffffff"/>
                  </a:solidFill>
                </a:uFill>
                <a:latin typeface="Arial"/>
                <a:ea typeface="DejaVu Sans"/>
              </a:rPr>
              <a:t># Add a device to an existing filesystem</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d2c40"/>
                </a:solidFill>
                <a:uFill>
                  <a:solidFill>
                    <a:srgbClr val="ffffff"/>
                  </a:solidFill>
                </a:uFill>
                <a:latin typeface="Arial"/>
                <a:ea typeface="DejaVu Sans"/>
              </a:rPr>
              <a:t>btrfs device add /dev/sdc /mnt</a:t>
            </a:r>
            <a:endParaRPr b="0" lang="en-US" sz="1600" spc="-1" strike="noStrike">
              <a:solidFill>
                <a:srgbClr val="000000"/>
              </a:solidFill>
              <a:uFill>
                <a:solidFill>
                  <a:srgbClr val="ffffff"/>
                </a:solidFill>
              </a:uFill>
              <a:latin typeface="Arial"/>
            </a:endParaRPr>
          </a:p>
          <a:p>
            <a:pPr>
              <a:lnSpc>
                <a:spcPct val="100000"/>
              </a:lnSpc>
              <a:spcAft>
                <a:spcPts val="400"/>
              </a:spcAft>
            </a:pPr>
            <a:endParaRPr b="0" lang="en-US" sz="1600" spc="-1" strike="noStrike">
              <a:solidFill>
                <a:srgbClr val="000000"/>
              </a:solidFill>
              <a:uFill>
                <a:solidFill>
                  <a:srgbClr val="ffffff"/>
                </a:solidFill>
              </a:uFill>
              <a:latin typeface="Arial"/>
            </a:endParaRPr>
          </a:p>
        </p:txBody>
      </p:sp>
      <p:sp>
        <p:nvSpPr>
          <p:cNvPr id="562"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4B50E196-C2CD-4D63-BDA0-864FFEE979BC}"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Basic Features</a:t>
            </a:r>
            <a:endParaRPr b="0" lang="en-US" sz="2800" spc="-1" strike="noStrike">
              <a:solidFill>
                <a:srgbClr val="000000"/>
              </a:solidFill>
              <a:uFill>
                <a:solidFill>
                  <a:srgbClr val="ffffff"/>
                </a:solidFill>
              </a:uFill>
              <a:latin typeface="Arial"/>
            </a:endParaRPr>
          </a:p>
        </p:txBody>
      </p:sp>
      <p:sp>
        <p:nvSpPr>
          <p:cNvPr id="564"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Setting up a multi-disk filesystem </a:t>
            </a:r>
            <a:endParaRPr b="0" lang="en-US" sz="1500" spc="-1" strike="noStrike">
              <a:solidFill>
                <a:srgbClr val="000000"/>
              </a:solidFill>
              <a:uFill>
                <a:solidFill>
                  <a:srgbClr val="ffffff"/>
                </a:solidFill>
              </a:uFill>
              <a:latin typeface="Arial"/>
            </a:endParaRPr>
          </a:p>
        </p:txBody>
      </p:sp>
      <p:sp>
        <p:nvSpPr>
          <p:cNvPr id="565" name="CustomShape 3"/>
          <p:cNvSpPr/>
          <p:nvPr/>
        </p:nvSpPr>
        <p:spPr>
          <a:xfrm>
            <a:off x="874800" y="1480320"/>
            <a:ext cx="8025480" cy="318312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0" lang="en-US" sz="1600" spc="-1" strike="noStrike">
                <a:solidFill>
                  <a:srgbClr val="0d2c40"/>
                </a:solidFill>
                <a:uFill>
                  <a:solidFill>
                    <a:srgbClr val="ffffff"/>
                  </a:solidFill>
                </a:uFill>
                <a:latin typeface="Arial"/>
                <a:ea typeface="DejaVu Sans"/>
              </a:rPr>
              <a:t># Add a device to an existing filesystem</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d2c40"/>
                </a:solidFill>
                <a:uFill>
                  <a:solidFill>
                    <a:srgbClr val="ffffff"/>
                  </a:solidFill>
                </a:uFill>
                <a:latin typeface="Arial"/>
                <a:ea typeface="DejaVu Sans"/>
              </a:rPr>
              <a:t>btrfs device add /dev/sdc /mnt</a:t>
            </a:r>
            <a:endParaRPr b="0" lang="en-US" sz="1600" spc="-1" strike="noStrike">
              <a:solidFill>
                <a:srgbClr val="000000"/>
              </a:solidFill>
              <a:uFill>
                <a:solidFill>
                  <a:srgbClr val="ffffff"/>
                </a:solidFill>
              </a:uFill>
              <a:latin typeface="Arial"/>
            </a:endParaRPr>
          </a:p>
          <a:p>
            <a:pPr>
              <a:lnSpc>
                <a:spcPct val="100000"/>
              </a:lnSpc>
              <a:spcAft>
                <a:spcPts val="400"/>
              </a:spcAft>
            </a:pPr>
            <a:endParaRPr b="0" lang="en-US" sz="1600" spc="-1" strike="noStrike">
              <a:solidFill>
                <a:srgbClr val="000000"/>
              </a:solidFill>
              <a:uFill>
                <a:solidFill>
                  <a:srgbClr val="ffffff"/>
                </a:solidFill>
              </a:uFill>
              <a:latin typeface="Arial"/>
            </a:endParaRPr>
          </a:p>
          <a:p>
            <a:pPr>
              <a:lnSpc>
                <a:spcPct val="100000"/>
              </a:lnSpc>
              <a:spcAft>
                <a:spcPts val="400"/>
              </a:spcAft>
            </a:pPr>
            <a:r>
              <a:rPr b="0" lang="en-US" sz="1600" spc="-1" strike="noStrike">
                <a:solidFill>
                  <a:srgbClr val="0d2c40"/>
                </a:solidFill>
                <a:uFill>
                  <a:solidFill>
                    <a:srgbClr val="ffffff"/>
                  </a:solidFill>
                </a:uFill>
                <a:latin typeface="Arial"/>
                <a:ea typeface="DejaVu Sans"/>
              </a:rPr>
              <a:t># Spread the data out over all the drives</a:t>
            </a:r>
            <a:r>
              <a:rPr b="1" lang="en-US" sz="1600" spc="-1" strike="noStrike">
                <a:solidFill>
                  <a:srgbClr val="0d2c40"/>
                </a:solidFill>
                <a:uFill>
                  <a:solidFill>
                    <a:srgbClr val="ffffff"/>
                  </a:solidFill>
                </a:uFill>
                <a:latin typeface="Arial"/>
                <a:ea typeface="DejaVu Sans"/>
              </a:rPr>
              <a:t> </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d2c40"/>
                </a:solidFill>
                <a:uFill>
                  <a:solidFill>
                    <a:srgbClr val="ffffff"/>
                  </a:solidFill>
                </a:uFill>
                <a:latin typeface="Arial"/>
                <a:ea typeface="DejaVu Sans"/>
              </a:rPr>
              <a:t>btrfs filesystem balance /</a:t>
            </a:r>
            <a:endParaRPr b="0" lang="en-US" sz="1600" spc="-1" strike="noStrike">
              <a:solidFill>
                <a:srgbClr val="000000"/>
              </a:solidFill>
              <a:uFill>
                <a:solidFill>
                  <a:srgbClr val="ffffff"/>
                </a:solidFill>
              </a:uFill>
              <a:latin typeface="Arial"/>
            </a:endParaRPr>
          </a:p>
          <a:p>
            <a:pPr>
              <a:lnSpc>
                <a:spcPct val="100000"/>
              </a:lnSpc>
              <a:spcAft>
                <a:spcPts val="400"/>
              </a:spcAft>
            </a:pPr>
            <a:endParaRPr b="0" lang="en-US" sz="1600" spc="-1" strike="noStrike">
              <a:solidFill>
                <a:srgbClr val="000000"/>
              </a:solidFill>
              <a:uFill>
                <a:solidFill>
                  <a:srgbClr val="ffffff"/>
                </a:solidFill>
              </a:uFill>
              <a:latin typeface="Arial"/>
            </a:endParaRPr>
          </a:p>
        </p:txBody>
      </p:sp>
      <p:sp>
        <p:nvSpPr>
          <p:cNvPr id="566"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3F7AD216-1E43-43C6-89EB-ECCEA1DB1263}"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Basic Features</a:t>
            </a:r>
            <a:endParaRPr b="0" lang="en-US" sz="2800" spc="-1" strike="noStrike">
              <a:solidFill>
                <a:srgbClr val="000000"/>
              </a:solidFill>
              <a:uFill>
                <a:solidFill>
                  <a:srgbClr val="ffffff"/>
                </a:solidFill>
              </a:uFill>
              <a:latin typeface="Arial"/>
            </a:endParaRPr>
          </a:p>
        </p:txBody>
      </p:sp>
      <p:sp>
        <p:nvSpPr>
          <p:cNvPr id="568"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Setting up a multi-disk filesystem </a:t>
            </a:r>
            <a:endParaRPr b="0" lang="en-US" sz="1500" spc="-1" strike="noStrike">
              <a:solidFill>
                <a:srgbClr val="000000"/>
              </a:solidFill>
              <a:uFill>
                <a:solidFill>
                  <a:srgbClr val="ffffff"/>
                </a:solidFill>
              </a:uFill>
              <a:latin typeface="Arial"/>
            </a:endParaRPr>
          </a:p>
        </p:txBody>
      </p:sp>
      <p:sp>
        <p:nvSpPr>
          <p:cNvPr id="569" name="CustomShape 3"/>
          <p:cNvSpPr/>
          <p:nvPr/>
        </p:nvSpPr>
        <p:spPr>
          <a:xfrm>
            <a:off x="874800" y="1480320"/>
            <a:ext cx="8025480" cy="318312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0" lang="en-US" sz="1600" spc="-1" strike="noStrike">
                <a:solidFill>
                  <a:srgbClr val="0d2c40"/>
                </a:solidFill>
                <a:uFill>
                  <a:solidFill>
                    <a:srgbClr val="ffffff"/>
                  </a:solidFill>
                </a:uFill>
                <a:latin typeface="Arial"/>
                <a:ea typeface="DejaVu Sans"/>
              </a:rPr>
              <a:t># Add a device to an existing filesystem</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d2c40"/>
                </a:solidFill>
                <a:uFill>
                  <a:solidFill>
                    <a:srgbClr val="ffffff"/>
                  </a:solidFill>
                </a:uFill>
                <a:latin typeface="Arial"/>
                <a:ea typeface="DejaVu Sans"/>
              </a:rPr>
              <a:t>btrfs device add /dev/sdc /mnt</a:t>
            </a:r>
            <a:endParaRPr b="0" lang="en-US" sz="1600" spc="-1" strike="noStrike">
              <a:solidFill>
                <a:srgbClr val="000000"/>
              </a:solidFill>
              <a:uFill>
                <a:solidFill>
                  <a:srgbClr val="ffffff"/>
                </a:solidFill>
              </a:uFill>
              <a:latin typeface="Arial"/>
            </a:endParaRPr>
          </a:p>
          <a:p>
            <a:pPr>
              <a:lnSpc>
                <a:spcPct val="100000"/>
              </a:lnSpc>
              <a:spcAft>
                <a:spcPts val="400"/>
              </a:spcAft>
            </a:pPr>
            <a:endParaRPr b="0" lang="en-US" sz="1600" spc="-1" strike="noStrike">
              <a:solidFill>
                <a:srgbClr val="000000"/>
              </a:solidFill>
              <a:uFill>
                <a:solidFill>
                  <a:srgbClr val="ffffff"/>
                </a:solidFill>
              </a:uFill>
              <a:latin typeface="Arial"/>
            </a:endParaRPr>
          </a:p>
          <a:p>
            <a:pPr>
              <a:lnSpc>
                <a:spcPct val="100000"/>
              </a:lnSpc>
              <a:spcAft>
                <a:spcPts val="400"/>
              </a:spcAft>
            </a:pPr>
            <a:r>
              <a:rPr b="0" lang="en-US" sz="1600" spc="-1" strike="noStrike">
                <a:solidFill>
                  <a:srgbClr val="0d2c40"/>
                </a:solidFill>
                <a:uFill>
                  <a:solidFill>
                    <a:srgbClr val="ffffff"/>
                  </a:solidFill>
                </a:uFill>
                <a:latin typeface="Arial"/>
                <a:ea typeface="DejaVu Sans"/>
              </a:rPr>
              <a:t># Spread the data out over all the drives</a:t>
            </a:r>
            <a:r>
              <a:rPr b="1" lang="en-US" sz="1600" spc="-1" strike="noStrike">
                <a:solidFill>
                  <a:srgbClr val="0d2c40"/>
                </a:solidFill>
                <a:uFill>
                  <a:solidFill>
                    <a:srgbClr val="ffffff"/>
                  </a:solidFill>
                </a:uFill>
                <a:latin typeface="Arial"/>
                <a:ea typeface="DejaVu Sans"/>
              </a:rPr>
              <a:t> </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d2c40"/>
                </a:solidFill>
                <a:uFill>
                  <a:solidFill>
                    <a:srgbClr val="ffffff"/>
                  </a:solidFill>
                </a:uFill>
                <a:latin typeface="Arial"/>
                <a:ea typeface="DejaVu Sans"/>
              </a:rPr>
              <a:t>btrfs filesystem balance start /</a:t>
            </a:r>
            <a:endParaRPr b="0" lang="en-US" sz="1600" spc="-1" strike="noStrike">
              <a:solidFill>
                <a:srgbClr val="000000"/>
              </a:solidFill>
              <a:uFill>
                <a:solidFill>
                  <a:srgbClr val="ffffff"/>
                </a:solidFill>
              </a:uFill>
              <a:latin typeface="Arial"/>
            </a:endParaRPr>
          </a:p>
          <a:p>
            <a:pPr>
              <a:lnSpc>
                <a:spcPct val="100000"/>
              </a:lnSpc>
              <a:spcAft>
                <a:spcPts val="400"/>
              </a:spcAft>
            </a:pPr>
            <a:endParaRPr b="0" lang="en-US" sz="1600" spc="-1" strike="noStrike">
              <a:solidFill>
                <a:srgbClr val="000000"/>
              </a:solidFill>
              <a:uFill>
                <a:solidFill>
                  <a:srgbClr val="ffffff"/>
                </a:solidFill>
              </a:uFill>
              <a:latin typeface="Arial"/>
            </a:endParaRPr>
          </a:p>
          <a:p>
            <a:pPr>
              <a:lnSpc>
                <a:spcPct val="100000"/>
              </a:lnSpc>
              <a:spcAft>
                <a:spcPts val="400"/>
              </a:spcAft>
            </a:pPr>
            <a:r>
              <a:rPr b="0" lang="en-US" sz="1600" spc="-1" strike="noStrike">
                <a:solidFill>
                  <a:srgbClr val="0d2c40"/>
                </a:solidFill>
                <a:uFill>
                  <a:solidFill>
                    <a:srgbClr val="ffffff"/>
                  </a:solidFill>
                </a:uFill>
                <a:latin typeface="Arial"/>
                <a:ea typeface="DejaVu Sans"/>
              </a:rPr>
              <a:t># Convert a single-disk filesystem to a two-disk RAID1</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d2c40"/>
                </a:solidFill>
                <a:uFill>
                  <a:solidFill>
                    <a:srgbClr val="ffffff"/>
                  </a:solidFill>
                </a:uFill>
                <a:latin typeface="Arial"/>
                <a:ea typeface="DejaVu Sans"/>
              </a:rPr>
              <a:t>mount /dev/sdb1 /mnt</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d2c40"/>
                </a:solidFill>
                <a:uFill>
                  <a:solidFill>
                    <a:srgbClr val="ffffff"/>
                  </a:solidFill>
                </a:uFill>
                <a:latin typeface="Arial"/>
                <a:ea typeface="DejaVu Sans"/>
              </a:rPr>
              <a:t>btrfs device add /dev/sdc1 /mnt</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d2c40"/>
                </a:solidFill>
                <a:uFill>
                  <a:solidFill>
                    <a:srgbClr val="ffffff"/>
                  </a:solidFill>
                </a:uFill>
                <a:latin typeface="Arial"/>
                <a:ea typeface="DejaVu Sans"/>
              </a:rPr>
              <a:t>btrfs balance start -dconvert=raid1 -mconvert=raid1 /mnt</a:t>
            </a:r>
            <a:endParaRPr b="0" lang="en-US" sz="1600" spc="-1" strike="noStrike">
              <a:solidFill>
                <a:srgbClr val="000000"/>
              </a:solidFill>
              <a:uFill>
                <a:solidFill>
                  <a:srgbClr val="ffffff"/>
                </a:solidFill>
              </a:uFill>
              <a:latin typeface="Arial"/>
            </a:endParaRPr>
          </a:p>
        </p:txBody>
      </p:sp>
      <p:sp>
        <p:nvSpPr>
          <p:cNvPr id="570"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2DAAD743-2EF5-4B9F-BAF0-83B45CF87996}"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CustomShape 1"/>
          <p:cNvSpPr/>
          <p:nvPr/>
        </p:nvSpPr>
        <p:spPr>
          <a:xfrm>
            <a:off x="762120" y="1665000"/>
            <a:ext cx="7619040" cy="181260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a0ff5f"/>
                </a:solidFill>
                <a:uFill>
                  <a:solidFill>
                    <a:srgbClr val="ffffff"/>
                  </a:solidFill>
                </a:uFill>
                <a:latin typeface="Arial"/>
                <a:ea typeface="DejaVu Sans"/>
              </a:rPr>
              <a:t>Compression</a:t>
            </a:r>
            <a:endParaRPr b="0" lang="en-US" sz="2800" spc="-1" strike="noStrike">
              <a:solidFill>
                <a:srgbClr val="000000"/>
              </a:solidFill>
              <a:uFill>
                <a:solidFill>
                  <a:srgbClr val="ffffff"/>
                </a:solidFill>
              </a:uFill>
              <a:latin typeface="Arial"/>
            </a:endParaRPr>
          </a:p>
        </p:txBody>
      </p:sp>
      <p:sp>
        <p:nvSpPr>
          <p:cNvPr id="572" name="CustomShape 2"/>
          <p:cNvSpPr/>
          <p:nvPr/>
        </p:nvSpPr>
        <p:spPr>
          <a:xfrm>
            <a:off x="8747640" y="4806000"/>
            <a:ext cx="190800" cy="190800"/>
          </a:xfrm>
          <a:prstGeom prst="rect">
            <a:avLst/>
          </a:prstGeom>
          <a:solidFill>
            <a:srgbClr val="ffffff"/>
          </a:solidFill>
          <a:ln>
            <a:noFill/>
          </a:ln>
        </p:spPr>
        <p:style>
          <a:lnRef idx="0"/>
          <a:fillRef idx="0"/>
          <a:effectRef idx="0"/>
          <a:fontRef idx="minor"/>
        </p:style>
        <p:txBody>
          <a:bodyPr lIns="0" rIns="0" tIns="0" bIns="0" anchor="ctr"/>
          <a:p>
            <a:pPr algn="ctr">
              <a:lnSpc>
                <a:spcPct val="100000"/>
              </a:lnSpc>
            </a:pPr>
            <a:fld id="{7D33E7EE-8194-4EA2-9532-76B87E74B6BD}" type="slidenum">
              <a:rPr b="0" lang="en-US" sz="680" spc="-1" strike="noStrike">
                <a:solidFill>
                  <a:srgbClr val="02d35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Basic Features</a:t>
            </a:r>
            <a:endParaRPr b="0" lang="en-US" sz="2800" spc="-1" strike="noStrike">
              <a:solidFill>
                <a:srgbClr val="000000"/>
              </a:solidFill>
              <a:uFill>
                <a:solidFill>
                  <a:srgbClr val="ffffff"/>
                </a:solidFill>
              </a:uFill>
              <a:latin typeface="Arial"/>
            </a:endParaRPr>
          </a:p>
        </p:txBody>
      </p:sp>
      <p:sp>
        <p:nvSpPr>
          <p:cNvPr id="574"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Compression</a:t>
            </a:r>
            <a:endParaRPr b="0" lang="en-US" sz="1500" spc="-1" strike="noStrike">
              <a:solidFill>
                <a:srgbClr val="000000"/>
              </a:solidFill>
              <a:uFill>
                <a:solidFill>
                  <a:srgbClr val="ffffff"/>
                </a:solidFill>
              </a:uFill>
              <a:latin typeface="Arial"/>
            </a:endParaRPr>
          </a:p>
        </p:txBody>
      </p:sp>
      <p:sp>
        <p:nvSpPr>
          <p:cNvPr id="575" name="CustomShape 3"/>
          <p:cNvSpPr/>
          <p:nvPr/>
        </p:nvSpPr>
        <p:spPr>
          <a:xfrm>
            <a:off x="874800" y="1480320"/>
            <a:ext cx="7964640" cy="3183120"/>
          </a:xfrm>
          <a:prstGeom prst="rect">
            <a:avLst/>
          </a:prstGeom>
          <a:noFill/>
          <a:ln>
            <a:noFill/>
          </a:ln>
        </p:spPr>
        <p:style>
          <a:lnRef idx="0"/>
          <a:fillRef idx="0"/>
          <a:effectRef idx="0"/>
          <a:fontRef idx="minor"/>
        </p:style>
        <p:txBody>
          <a:bodyPr lIns="90000" rIns="90000" tIns="45000" bIns="45000"/>
          <a:p>
            <a:pPr marL="285840" indent="-28440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ZLIB</a:t>
            </a:r>
            <a:endParaRPr b="0" lang="en-US" sz="1800" spc="-1" strike="noStrike">
              <a:solidFill>
                <a:srgbClr val="000000"/>
              </a:solidFill>
              <a:uFill>
                <a:solidFill>
                  <a:srgbClr val="ffffff"/>
                </a:solidFill>
              </a:uFill>
              <a:latin typeface="Arial"/>
            </a:endParaRPr>
          </a:p>
          <a:p>
            <a:pPr lvl="1" marL="743040" indent="-284400">
              <a:lnSpc>
                <a:spcPct val="100000"/>
              </a:lnSpc>
              <a:spcAft>
                <a:spcPts val="400"/>
              </a:spcAft>
              <a:buClr>
                <a:srgbClr val="0d2c40"/>
              </a:buClr>
              <a:buFont typeface="Arial"/>
              <a:buChar char="•"/>
            </a:pPr>
            <a:r>
              <a:rPr b="1" lang="en-US" sz="1600" spc="-1" strike="noStrike">
                <a:solidFill>
                  <a:srgbClr val="0d2c40"/>
                </a:solidFill>
                <a:uFill>
                  <a:solidFill>
                    <a:srgbClr val="ffffff"/>
                  </a:solidFill>
                </a:uFill>
                <a:latin typeface="Arial"/>
                <a:ea typeface="DejaVu Sans"/>
              </a:rPr>
              <a:t>Slower, higher compression ratio</a:t>
            </a:r>
            <a:endParaRPr b="0" lang="en-US" sz="1600" spc="-1" strike="noStrike">
              <a:solidFill>
                <a:srgbClr val="000000"/>
              </a:solidFill>
              <a:uFill>
                <a:solidFill>
                  <a:srgbClr val="ffffff"/>
                </a:solidFill>
              </a:uFill>
              <a:latin typeface="Arial"/>
            </a:endParaRPr>
          </a:p>
          <a:p>
            <a:pPr lvl="1" marL="743040" indent="-284400">
              <a:lnSpc>
                <a:spcPct val="100000"/>
              </a:lnSpc>
              <a:spcAft>
                <a:spcPts val="400"/>
              </a:spcAft>
              <a:buClr>
                <a:srgbClr val="0d2c40"/>
              </a:buClr>
              <a:buFont typeface="Arial"/>
              <a:buChar char="•"/>
            </a:pPr>
            <a:r>
              <a:rPr b="1" lang="en-US" sz="1600" spc="-1" strike="noStrike">
                <a:solidFill>
                  <a:srgbClr val="0d2c40"/>
                </a:solidFill>
                <a:uFill>
                  <a:solidFill>
                    <a:srgbClr val="ffffff"/>
                  </a:solidFill>
                </a:uFill>
                <a:latin typeface="Arial"/>
                <a:ea typeface="DejaVu Sans"/>
              </a:rPr>
              <a:t>Uses zlib level 3 compression</a:t>
            </a:r>
            <a:endParaRPr b="0" lang="en-US" sz="1600" spc="-1" strike="noStrike">
              <a:solidFill>
                <a:srgbClr val="000000"/>
              </a:solidFill>
              <a:uFill>
                <a:solidFill>
                  <a:srgbClr val="ffffff"/>
                </a:solidFill>
              </a:uFill>
              <a:latin typeface="Arial"/>
            </a:endParaRPr>
          </a:p>
          <a:p>
            <a:pPr marL="285840" indent="-28440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LZO</a:t>
            </a:r>
            <a:endParaRPr b="0" lang="en-US" sz="1800" spc="-1" strike="noStrike">
              <a:solidFill>
                <a:srgbClr val="000000"/>
              </a:solidFill>
              <a:uFill>
                <a:solidFill>
                  <a:srgbClr val="ffffff"/>
                </a:solidFill>
              </a:uFill>
              <a:latin typeface="Arial"/>
            </a:endParaRPr>
          </a:p>
          <a:p>
            <a:pPr lvl="1" marL="743040" indent="-284400">
              <a:lnSpc>
                <a:spcPct val="100000"/>
              </a:lnSpc>
              <a:spcAft>
                <a:spcPts val="400"/>
              </a:spcAft>
              <a:buClr>
                <a:srgbClr val="0d2c40"/>
              </a:buClr>
              <a:buFont typeface="Arial"/>
              <a:buChar char="•"/>
            </a:pPr>
            <a:r>
              <a:rPr b="1" lang="en-US" sz="1600" spc="-1" strike="noStrike">
                <a:solidFill>
                  <a:srgbClr val="0d2c40"/>
                </a:solidFill>
                <a:uFill>
                  <a:solidFill>
                    <a:srgbClr val="ffffff"/>
                  </a:solidFill>
                </a:uFill>
                <a:latin typeface="Arial"/>
                <a:ea typeface="DejaVu Sans"/>
              </a:rPr>
              <a:t>Faster, lower compression ratio</a:t>
            </a:r>
            <a:endParaRPr b="0" lang="en-US" sz="1600" spc="-1" strike="noStrike">
              <a:solidFill>
                <a:srgbClr val="000000"/>
              </a:solidFill>
              <a:uFill>
                <a:solidFill>
                  <a:srgbClr val="ffffff"/>
                </a:solidFill>
              </a:uFill>
              <a:latin typeface="Arial"/>
            </a:endParaRPr>
          </a:p>
          <a:p>
            <a:pPr marL="285840" indent="-28440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Will not compress files that have already been compressed at application level (such as videos, music, images, etc.)</a:t>
            </a:r>
            <a:endParaRPr b="0" lang="en-US" sz="1800" spc="-1" strike="noStrike">
              <a:solidFill>
                <a:srgbClr val="000000"/>
              </a:solidFill>
              <a:uFill>
                <a:solidFill>
                  <a:srgbClr val="ffffff"/>
                </a:solidFill>
              </a:uFill>
              <a:latin typeface="Arial"/>
            </a:endParaRPr>
          </a:p>
        </p:txBody>
      </p:sp>
      <p:sp>
        <p:nvSpPr>
          <p:cNvPr id="576"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8E9E52A6-4365-44D0-91D8-49BBB66370CC}"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Basic Features</a:t>
            </a:r>
            <a:endParaRPr b="0" lang="en-US" sz="2800" spc="-1" strike="noStrike">
              <a:solidFill>
                <a:srgbClr val="000000"/>
              </a:solidFill>
              <a:uFill>
                <a:solidFill>
                  <a:srgbClr val="ffffff"/>
                </a:solidFill>
              </a:uFill>
              <a:latin typeface="Arial"/>
            </a:endParaRPr>
          </a:p>
        </p:txBody>
      </p:sp>
      <p:sp>
        <p:nvSpPr>
          <p:cNvPr id="578"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Compression</a:t>
            </a:r>
            <a:endParaRPr b="0" lang="en-US" sz="1500" spc="-1" strike="noStrike">
              <a:solidFill>
                <a:srgbClr val="000000"/>
              </a:solidFill>
              <a:uFill>
                <a:solidFill>
                  <a:srgbClr val="ffffff"/>
                </a:solidFill>
              </a:uFill>
              <a:latin typeface="Arial"/>
            </a:endParaRPr>
          </a:p>
        </p:txBody>
      </p:sp>
      <p:sp>
        <p:nvSpPr>
          <p:cNvPr id="579" name="CustomShape 3"/>
          <p:cNvSpPr/>
          <p:nvPr/>
        </p:nvSpPr>
        <p:spPr>
          <a:xfrm>
            <a:off x="874800" y="1480320"/>
            <a:ext cx="7964640" cy="3183120"/>
          </a:xfrm>
          <a:prstGeom prst="rect">
            <a:avLst/>
          </a:prstGeom>
          <a:noFill/>
          <a:ln>
            <a:noFill/>
          </a:ln>
        </p:spPr>
        <p:style>
          <a:lnRef idx="0"/>
          <a:fillRef idx="0"/>
          <a:effectRef idx="0"/>
          <a:fontRef idx="minor"/>
        </p:style>
        <p:txBody>
          <a:bodyPr lIns="90000" rIns="90000" tIns="45000" bIns="45000"/>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Mount a filesystem and enable compression</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mount -o compress /dev/sdx /mnt</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p:txBody>
      </p:sp>
      <p:sp>
        <p:nvSpPr>
          <p:cNvPr id="580"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F44F0615-18EA-49CA-A58E-A31C9A447D36}"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Basic Features</a:t>
            </a:r>
            <a:endParaRPr b="0" lang="en-US" sz="2800" spc="-1" strike="noStrike">
              <a:solidFill>
                <a:srgbClr val="000000"/>
              </a:solidFill>
              <a:uFill>
                <a:solidFill>
                  <a:srgbClr val="ffffff"/>
                </a:solidFill>
              </a:uFill>
              <a:latin typeface="Arial"/>
            </a:endParaRPr>
          </a:p>
        </p:txBody>
      </p:sp>
      <p:sp>
        <p:nvSpPr>
          <p:cNvPr id="582"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Compression</a:t>
            </a:r>
            <a:endParaRPr b="0" lang="en-US" sz="1500" spc="-1" strike="noStrike">
              <a:solidFill>
                <a:srgbClr val="000000"/>
              </a:solidFill>
              <a:uFill>
                <a:solidFill>
                  <a:srgbClr val="ffffff"/>
                </a:solidFill>
              </a:uFill>
              <a:latin typeface="Arial"/>
            </a:endParaRPr>
          </a:p>
        </p:txBody>
      </p:sp>
      <p:sp>
        <p:nvSpPr>
          <p:cNvPr id="583" name="CustomShape 3"/>
          <p:cNvSpPr/>
          <p:nvPr/>
        </p:nvSpPr>
        <p:spPr>
          <a:xfrm>
            <a:off x="874800" y="1480320"/>
            <a:ext cx="7964640" cy="3183120"/>
          </a:xfrm>
          <a:prstGeom prst="rect">
            <a:avLst/>
          </a:prstGeom>
          <a:noFill/>
          <a:ln>
            <a:noFill/>
          </a:ln>
        </p:spPr>
        <p:style>
          <a:lnRef idx="0"/>
          <a:fillRef idx="0"/>
          <a:effectRef idx="0"/>
          <a:fontRef idx="minor"/>
        </p:style>
        <p:txBody>
          <a:bodyPr lIns="90000" rIns="90000" tIns="45000" bIns="45000"/>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Mount a filesystem and enable compression</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mount -o compress /dev/sdx /mnt</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Files are compressed as accessed. Use defragmentation to access all files</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filesystem defragment –c &lt;lzo or zlib&gt; /</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p:txBody>
      </p:sp>
      <p:sp>
        <p:nvSpPr>
          <p:cNvPr id="584"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D84368CF-AB93-4F17-8885-173CD1971957}"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Basic Features</a:t>
            </a:r>
            <a:endParaRPr b="0" lang="en-US" sz="2800" spc="-1" strike="noStrike">
              <a:solidFill>
                <a:srgbClr val="000000"/>
              </a:solidFill>
              <a:uFill>
                <a:solidFill>
                  <a:srgbClr val="ffffff"/>
                </a:solidFill>
              </a:uFill>
              <a:latin typeface="Arial"/>
            </a:endParaRPr>
          </a:p>
        </p:txBody>
      </p:sp>
      <p:sp>
        <p:nvSpPr>
          <p:cNvPr id="586"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Compression</a:t>
            </a:r>
            <a:endParaRPr b="0" lang="en-US" sz="1500" spc="-1" strike="noStrike">
              <a:solidFill>
                <a:srgbClr val="000000"/>
              </a:solidFill>
              <a:uFill>
                <a:solidFill>
                  <a:srgbClr val="ffffff"/>
                </a:solidFill>
              </a:uFill>
              <a:latin typeface="Arial"/>
            </a:endParaRPr>
          </a:p>
        </p:txBody>
      </p:sp>
      <p:sp>
        <p:nvSpPr>
          <p:cNvPr id="587" name="CustomShape 3"/>
          <p:cNvSpPr/>
          <p:nvPr/>
        </p:nvSpPr>
        <p:spPr>
          <a:xfrm>
            <a:off x="874800" y="1480320"/>
            <a:ext cx="7964640" cy="3183120"/>
          </a:xfrm>
          <a:prstGeom prst="rect">
            <a:avLst/>
          </a:prstGeom>
          <a:noFill/>
          <a:ln>
            <a:noFill/>
          </a:ln>
        </p:spPr>
        <p:style>
          <a:lnRef idx="0"/>
          <a:fillRef idx="0"/>
          <a:effectRef idx="0"/>
          <a:fontRef idx="minor"/>
        </p:style>
        <p:txBody>
          <a:bodyPr lIns="90000" rIns="90000" tIns="45000" bIns="45000"/>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Mount a filesystem and enable compression</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mount -o compress /dev/sdx /mnt</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Files are compressed as accessed. Use defragmentation to access all files</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filesystem defragment –c &lt;lzo or zlib&gt; /</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Add the following to /etc/fstab to make the setting persistent</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UUID=1a2b3c4d /home btrfs subvol=@/home,compress=&lt;lzo or zlib&gt; 0 0</a:t>
            </a:r>
            <a:endParaRPr b="0" lang="en-US" sz="1600" spc="-1" strike="noStrike">
              <a:solidFill>
                <a:srgbClr val="000000"/>
              </a:solidFill>
              <a:uFill>
                <a:solidFill>
                  <a:srgbClr val="ffffff"/>
                </a:solidFill>
              </a:uFill>
              <a:latin typeface="Arial"/>
            </a:endParaRPr>
          </a:p>
        </p:txBody>
      </p:sp>
      <p:sp>
        <p:nvSpPr>
          <p:cNvPr id="588"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D4658FA8-126E-44E1-A9CC-BE60AA743C2D}"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CustomShape 1"/>
          <p:cNvSpPr/>
          <p:nvPr/>
        </p:nvSpPr>
        <p:spPr>
          <a:xfrm>
            <a:off x="762120" y="1665000"/>
            <a:ext cx="7619040" cy="181260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a0ff5f"/>
                </a:solidFill>
                <a:uFill>
                  <a:solidFill>
                    <a:srgbClr val="ffffff"/>
                  </a:solidFill>
                </a:uFill>
                <a:latin typeface="Arial"/>
                <a:ea typeface="DejaVu Sans"/>
              </a:rPr>
              <a:t>Hot Add/Remove</a:t>
            </a:r>
            <a:endParaRPr b="0" lang="en-US" sz="2800" spc="-1" strike="noStrike">
              <a:solidFill>
                <a:srgbClr val="000000"/>
              </a:solidFill>
              <a:uFill>
                <a:solidFill>
                  <a:srgbClr val="ffffff"/>
                </a:solidFill>
              </a:uFill>
              <a:latin typeface="Arial"/>
            </a:endParaRPr>
          </a:p>
        </p:txBody>
      </p:sp>
      <p:sp>
        <p:nvSpPr>
          <p:cNvPr id="590" name="CustomShape 2"/>
          <p:cNvSpPr/>
          <p:nvPr/>
        </p:nvSpPr>
        <p:spPr>
          <a:xfrm>
            <a:off x="8747640" y="4806000"/>
            <a:ext cx="190800" cy="190800"/>
          </a:xfrm>
          <a:prstGeom prst="rect">
            <a:avLst/>
          </a:prstGeom>
          <a:solidFill>
            <a:srgbClr val="ffffff"/>
          </a:solidFill>
          <a:ln>
            <a:noFill/>
          </a:ln>
        </p:spPr>
        <p:style>
          <a:lnRef idx="0"/>
          <a:fillRef idx="0"/>
          <a:effectRef idx="0"/>
          <a:fontRef idx="minor"/>
        </p:style>
        <p:txBody>
          <a:bodyPr lIns="0" rIns="0" tIns="0" bIns="0" anchor="ctr"/>
          <a:p>
            <a:pPr algn="ctr">
              <a:lnSpc>
                <a:spcPct val="100000"/>
              </a:lnSpc>
            </a:pPr>
            <a:fld id="{1BA0545D-E810-4F71-99A7-2392A39672E5}" type="slidenum">
              <a:rPr b="0" lang="en-US" sz="680" spc="-1" strike="noStrike">
                <a:solidFill>
                  <a:srgbClr val="02d35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762120" y="1665000"/>
            <a:ext cx="7619040" cy="181260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a0ff5f"/>
                </a:solidFill>
                <a:uFill>
                  <a:solidFill>
                    <a:srgbClr val="ffffff"/>
                  </a:solidFill>
                </a:uFill>
                <a:latin typeface="Arial"/>
                <a:ea typeface="DejaVu Sans"/>
              </a:rPr>
              <a:t>What’s so great about it?</a:t>
            </a:r>
            <a:endParaRPr b="0" lang="en-US" sz="2800" spc="-1" strike="noStrike">
              <a:solidFill>
                <a:srgbClr val="000000"/>
              </a:solidFill>
              <a:uFill>
                <a:solidFill>
                  <a:srgbClr val="ffffff"/>
                </a:solidFill>
              </a:uFill>
              <a:latin typeface="Arial"/>
            </a:endParaRPr>
          </a:p>
        </p:txBody>
      </p:sp>
      <p:sp>
        <p:nvSpPr>
          <p:cNvPr id="425" name="CustomShape 2"/>
          <p:cNvSpPr/>
          <p:nvPr/>
        </p:nvSpPr>
        <p:spPr>
          <a:xfrm>
            <a:off x="8747640" y="4806000"/>
            <a:ext cx="190800" cy="190800"/>
          </a:xfrm>
          <a:prstGeom prst="rect">
            <a:avLst/>
          </a:prstGeom>
          <a:solidFill>
            <a:srgbClr val="ffffff"/>
          </a:solidFill>
          <a:ln>
            <a:noFill/>
          </a:ln>
        </p:spPr>
        <p:style>
          <a:lnRef idx="0"/>
          <a:fillRef idx="0"/>
          <a:effectRef idx="0"/>
          <a:fontRef idx="minor"/>
        </p:style>
        <p:txBody>
          <a:bodyPr lIns="0" rIns="0" tIns="0" bIns="0" anchor="ctr"/>
          <a:p>
            <a:pPr algn="ctr">
              <a:lnSpc>
                <a:spcPct val="100000"/>
              </a:lnSpc>
            </a:pPr>
            <a:fld id="{2B68B1AE-E135-4A23-895F-2FACE1C56596}" type="slidenum">
              <a:rPr b="0" lang="en-US" sz="680" spc="-1" strike="noStrike">
                <a:solidFill>
                  <a:srgbClr val="02d35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Basic Features</a:t>
            </a:r>
            <a:endParaRPr b="0" lang="en-US" sz="2800" spc="-1" strike="noStrike">
              <a:solidFill>
                <a:srgbClr val="000000"/>
              </a:solidFill>
              <a:uFill>
                <a:solidFill>
                  <a:srgbClr val="ffffff"/>
                </a:solidFill>
              </a:uFill>
              <a:latin typeface="Arial"/>
            </a:endParaRPr>
          </a:p>
        </p:txBody>
      </p:sp>
      <p:sp>
        <p:nvSpPr>
          <p:cNvPr id="592"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Hot Add/Remove Disks</a:t>
            </a:r>
            <a:endParaRPr b="0" lang="en-US" sz="1500" spc="-1" strike="noStrike">
              <a:solidFill>
                <a:srgbClr val="000000"/>
              </a:solidFill>
              <a:uFill>
                <a:solidFill>
                  <a:srgbClr val="ffffff"/>
                </a:solidFill>
              </a:uFill>
              <a:latin typeface="Arial"/>
            </a:endParaRPr>
          </a:p>
        </p:txBody>
      </p:sp>
      <p:sp>
        <p:nvSpPr>
          <p:cNvPr id="593" name="CustomShape 3"/>
          <p:cNvSpPr/>
          <p:nvPr/>
        </p:nvSpPr>
        <p:spPr>
          <a:xfrm>
            <a:off x="874800" y="1480320"/>
            <a:ext cx="7964640" cy="3183120"/>
          </a:xfrm>
          <a:prstGeom prst="rect">
            <a:avLst/>
          </a:prstGeom>
          <a:noFill/>
          <a:ln>
            <a:noFill/>
          </a:ln>
        </p:spPr>
        <p:style>
          <a:lnRef idx="0"/>
          <a:fillRef idx="0"/>
          <a:effectRef idx="0"/>
          <a:fontRef idx="minor"/>
        </p:style>
        <p:txBody>
          <a:bodyPr lIns="90000" rIns="90000" tIns="45000" bIns="45000"/>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Remove drive. Must be multi-disk scenario with mirroring enabled.</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device remove /dev/sdc /</a:t>
            </a:r>
            <a:endParaRPr b="0" lang="en-US" sz="1600" spc="-1" strike="noStrike">
              <a:solidFill>
                <a:srgbClr val="000000"/>
              </a:solidFill>
              <a:uFill>
                <a:solidFill>
                  <a:srgbClr val="ffffff"/>
                </a:solidFill>
              </a:uFill>
              <a:latin typeface="Arial"/>
            </a:endParaRPr>
          </a:p>
        </p:txBody>
      </p:sp>
      <p:sp>
        <p:nvSpPr>
          <p:cNvPr id="594"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DA6C192F-1C10-48D4-985C-D6197E526D2A}"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Basic Features</a:t>
            </a:r>
            <a:endParaRPr b="0" lang="en-US" sz="2800" spc="-1" strike="noStrike">
              <a:solidFill>
                <a:srgbClr val="000000"/>
              </a:solidFill>
              <a:uFill>
                <a:solidFill>
                  <a:srgbClr val="ffffff"/>
                </a:solidFill>
              </a:uFill>
              <a:latin typeface="Arial"/>
            </a:endParaRPr>
          </a:p>
        </p:txBody>
      </p:sp>
      <p:sp>
        <p:nvSpPr>
          <p:cNvPr id="596"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Hot Add/Remove Disks</a:t>
            </a:r>
            <a:endParaRPr b="0" lang="en-US" sz="1500" spc="-1" strike="noStrike">
              <a:solidFill>
                <a:srgbClr val="000000"/>
              </a:solidFill>
              <a:uFill>
                <a:solidFill>
                  <a:srgbClr val="ffffff"/>
                </a:solidFill>
              </a:uFill>
              <a:latin typeface="Arial"/>
            </a:endParaRPr>
          </a:p>
        </p:txBody>
      </p:sp>
      <p:sp>
        <p:nvSpPr>
          <p:cNvPr id="597" name="CustomShape 3"/>
          <p:cNvSpPr/>
          <p:nvPr/>
        </p:nvSpPr>
        <p:spPr>
          <a:xfrm>
            <a:off x="874800" y="1480320"/>
            <a:ext cx="7964640" cy="3183120"/>
          </a:xfrm>
          <a:prstGeom prst="rect">
            <a:avLst/>
          </a:prstGeom>
          <a:noFill/>
          <a:ln>
            <a:noFill/>
          </a:ln>
        </p:spPr>
        <p:style>
          <a:lnRef idx="0"/>
          <a:fillRef idx="0"/>
          <a:effectRef idx="0"/>
          <a:fontRef idx="minor"/>
        </p:style>
        <p:txBody>
          <a:bodyPr lIns="90000" rIns="90000" tIns="45000" bIns="45000"/>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Remove drive. Must be multi-disk scenario with mirroring enabled.</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device remove /dev/sdc /</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Add replacement drive</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device add /dev/sdd /</a:t>
            </a:r>
            <a:endParaRPr b="0" lang="en-US" sz="1600" spc="-1" strike="noStrike">
              <a:solidFill>
                <a:srgbClr val="000000"/>
              </a:solidFill>
              <a:uFill>
                <a:solidFill>
                  <a:srgbClr val="ffffff"/>
                </a:solidFill>
              </a:uFill>
              <a:latin typeface="Arial"/>
            </a:endParaRPr>
          </a:p>
        </p:txBody>
      </p:sp>
      <p:sp>
        <p:nvSpPr>
          <p:cNvPr id="598"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C8E50153-A264-4FBD-A459-519E214F5395}"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Basic Features</a:t>
            </a:r>
            <a:endParaRPr b="0" lang="en-US" sz="2800" spc="-1" strike="noStrike">
              <a:solidFill>
                <a:srgbClr val="000000"/>
              </a:solidFill>
              <a:uFill>
                <a:solidFill>
                  <a:srgbClr val="ffffff"/>
                </a:solidFill>
              </a:uFill>
              <a:latin typeface="Arial"/>
            </a:endParaRPr>
          </a:p>
        </p:txBody>
      </p:sp>
      <p:sp>
        <p:nvSpPr>
          <p:cNvPr id="600"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Hot Add/Remove Disks</a:t>
            </a:r>
            <a:endParaRPr b="0" lang="en-US" sz="1500" spc="-1" strike="noStrike">
              <a:solidFill>
                <a:srgbClr val="000000"/>
              </a:solidFill>
              <a:uFill>
                <a:solidFill>
                  <a:srgbClr val="ffffff"/>
                </a:solidFill>
              </a:uFill>
              <a:latin typeface="Arial"/>
            </a:endParaRPr>
          </a:p>
        </p:txBody>
      </p:sp>
      <p:sp>
        <p:nvSpPr>
          <p:cNvPr id="601" name="CustomShape 3"/>
          <p:cNvSpPr/>
          <p:nvPr/>
        </p:nvSpPr>
        <p:spPr>
          <a:xfrm>
            <a:off x="874800" y="1480320"/>
            <a:ext cx="7964640" cy="3183120"/>
          </a:xfrm>
          <a:prstGeom prst="rect">
            <a:avLst/>
          </a:prstGeom>
          <a:noFill/>
          <a:ln>
            <a:noFill/>
          </a:ln>
        </p:spPr>
        <p:style>
          <a:lnRef idx="0"/>
          <a:fillRef idx="0"/>
          <a:effectRef idx="0"/>
          <a:fontRef idx="minor"/>
        </p:style>
        <p:txBody>
          <a:bodyPr lIns="90000" rIns="90000" tIns="45000" bIns="45000"/>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Remove drive. Must be multi-disk scenario with mirroring enabled.</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device remove /dev/sdc /</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Add replacement drive</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device add /dev/sdd /</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Rebalance the filesystem to populate the new drive with data</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balance start /</a:t>
            </a:r>
            <a:endParaRPr b="0" lang="en-US" sz="1600" spc="-1" strike="noStrike">
              <a:solidFill>
                <a:srgbClr val="000000"/>
              </a:solidFill>
              <a:uFill>
                <a:solidFill>
                  <a:srgbClr val="ffffff"/>
                </a:solidFill>
              </a:uFill>
              <a:latin typeface="Arial"/>
            </a:endParaRPr>
          </a:p>
        </p:txBody>
      </p:sp>
      <p:sp>
        <p:nvSpPr>
          <p:cNvPr id="602"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030391F6-094C-47FB-9E3D-6898599FC9E5}"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CustomShape 1"/>
          <p:cNvSpPr/>
          <p:nvPr/>
        </p:nvSpPr>
        <p:spPr>
          <a:xfrm>
            <a:off x="762120" y="1665000"/>
            <a:ext cx="7619040" cy="181260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a0ff5f"/>
                </a:solidFill>
                <a:uFill>
                  <a:solidFill>
                    <a:srgbClr val="ffffff"/>
                  </a:solidFill>
                </a:uFill>
                <a:latin typeface="Arial"/>
                <a:ea typeface="DejaVu Sans"/>
              </a:rPr>
              <a:t>Advanced Features</a:t>
            </a:r>
            <a:endParaRPr b="0" lang="en-US" sz="2800" spc="-1" strike="noStrike">
              <a:solidFill>
                <a:srgbClr val="000000"/>
              </a:solidFill>
              <a:uFill>
                <a:solidFill>
                  <a:srgbClr val="ffffff"/>
                </a:solidFill>
              </a:uFill>
              <a:latin typeface="Arial"/>
            </a:endParaRPr>
          </a:p>
        </p:txBody>
      </p:sp>
      <p:sp>
        <p:nvSpPr>
          <p:cNvPr id="604" name="CustomShape 2"/>
          <p:cNvSpPr/>
          <p:nvPr/>
        </p:nvSpPr>
        <p:spPr>
          <a:xfrm>
            <a:off x="8747640" y="4806000"/>
            <a:ext cx="190800" cy="190800"/>
          </a:xfrm>
          <a:prstGeom prst="rect">
            <a:avLst/>
          </a:prstGeom>
          <a:solidFill>
            <a:srgbClr val="ffffff"/>
          </a:solidFill>
          <a:ln>
            <a:noFill/>
          </a:ln>
        </p:spPr>
        <p:style>
          <a:lnRef idx="0"/>
          <a:fillRef idx="0"/>
          <a:effectRef idx="0"/>
          <a:fontRef idx="minor"/>
        </p:style>
        <p:txBody>
          <a:bodyPr lIns="0" rIns="0" tIns="0" bIns="0" anchor="ctr"/>
          <a:p>
            <a:pPr algn="ctr">
              <a:lnSpc>
                <a:spcPct val="100000"/>
              </a:lnSpc>
            </a:pPr>
            <a:fld id="{4336D0E8-4656-4FBE-9BA9-05E807C30EE2}" type="slidenum">
              <a:rPr b="0" lang="en-US" sz="680" spc="-1" strike="noStrike">
                <a:solidFill>
                  <a:srgbClr val="02d35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CustomShape 1"/>
          <p:cNvSpPr/>
          <p:nvPr/>
        </p:nvSpPr>
        <p:spPr>
          <a:xfrm>
            <a:off x="762120" y="1665000"/>
            <a:ext cx="7619040" cy="181260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a0ff5f"/>
                </a:solidFill>
                <a:uFill>
                  <a:solidFill>
                    <a:srgbClr val="ffffff"/>
                  </a:solidFill>
                </a:uFill>
                <a:latin typeface="Arial"/>
                <a:ea typeface="DejaVu Sans"/>
              </a:rPr>
              <a:t>Subvolumes</a:t>
            </a:r>
            <a:endParaRPr b="0" lang="en-US" sz="2800" spc="-1" strike="noStrike">
              <a:solidFill>
                <a:srgbClr val="000000"/>
              </a:solidFill>
              <a:uFill>
                <a:solidFill>
                  <a:srgbClr val="ffffff"/>
                </a:solidFill>
              </a:uFill>
              <a:latin typeface="Arial"/>
            </a:endParaRPr>
          </a:p>
        </p:txBody>
      </p:sp>
      <p:sp>
        <p:nvSpPr>
          <p:cNvPr id="606" name="CustomShape 2"/>
          <p:cNvSpPr/>
          <p:nvPr/>
        </p:nvSpPr>
        <p:spPr>
          <a:xfrm>
            <a:off x="8747640" y="4806000"/>
            <a:ext cx="190800" cy="190800"/>
          </a:xfrm>
          <a:prstGeom prst="rect">
            <a:avLst/>
          </a:prstGeom>
          <a:solidFill>
            <a:srgbClr val="ffffff"/>
          </a:solidFill>
          <a:ln>
            <a:noFill/>
          </a:ln>
        </p:spPr>
        <p:style>
          <a:lnRef idx="0"/>
          <a:fillRef idx="0"/>
          <a:effectRef idx="0"/>
          <a:fontRef idx="minor"/>
        </p:style>
        <p:txBody>
          <a:bodyPr lIns="0" rIns="0" tIns="0" bIns="0" anchor="ctr"/>
          <a:p>
            <a:pPr algn="ctr">
              <a:lnSpc>
                <a:spcPct val="100000"/>
              </a:lnSpc>
            </a:pPr>
            <a:fld id="{6640AEEC-D316-4B21-9450-3215EF16CFCC}" type="slidenum">
              <a:rPr b="0" lang="en-US" sz="680" spc="-1" strike="noStrike">
                <a:solidFill>
                  <a:srgbClr val="02d35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ts val="111"/>
              </a:lnSpc>
            </a:pPr>
            <a:r>
              <a:rPr b="1" lang="en-US" sz="2800" spc="-1" strike="noStrike">
                <a:solidFill>
                  <a:srgbClr val="0d2c40"/>
                </a:solidFill>
                <a:uFill>
                  <a:solidFill>
                    <a:srgbClr val="ffffff"/>
                  </a:solidFill>
                </a:uFill>
                <a:latin typeface="Arial"/>
                <a:ea typeface="DejaVu Sans"/>
              </a:rPr>
              <a:t>Advanced Features</a:t>
            </a:r>
            <a:endParaRPr b="0" lang="en-US" sz="2800" spc="-1" strike="noStrike">
              <a:solidFill>
                <a:srgbClr val="000000"/>
              </a:solidFill>
              <a:uFill>
                <a:solidFill>
                  <a:srgbClr val="ffffff"/>
                </a:solidFill>
              </a:uFill>
              <a:latin typeface="Arial"/>
            </a:endParaRPr>
          </a:p>
        </p:txBody>
      </p:sp>
      <p:sp>
        <p:nvSpPr>
          <p:cNvPr id="608" name="CustomShape 2"/>
          <p:cNvSpPr/>
          <p:nvPr/>
        </p:nvSpPr>
        <p:spPr>
          <a:xfrm>
            <a:off x="874800" y="937080"/>
            <a:ext cx="7965000" cy="44064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Subvolumes</a:t>
            </a:r>
            <a:endParaRPr b="0" lang="en-US" sz="1500" spc="-1" strike="noStrike">
              <a:solidFill>
                <a:srgbClr val="000000"/>
              </a:solidFill>
              <a:uFill>
                <a:solidFill>
                  <a:srgbClr val="ffffff"/>
                </a:solidFill>
              </a:uFill>
              <a:latin typeface="Arial"/>
            </a:endParaRPr>
          </a:p>
        </p:txBody>
      </p:sp>
      <p:sp>
        <p:nvSpPr>
          <p:cNvPr id="609" name="CustomShape 3"/>
          <p:cNvSpPr/>
          <p:nvPr/>
        </p:nvSpPr>
        <p:spPr>
          <a:xfrm>
            <a:off x="874800" y="1480320"/>
            <a:ext cx="7965000" cy="3183480"/>
          </a:xfrm>
          <a:prstGeom prst="rect">
            <a:avLst/>
          </a:prstGeom>
          <a:noFill/>
          <a:ln>
            <a:noFill/>
          </a:ln>
        </p:spPr>
        <p:style>
          <a:lnRef idx="0"/>
          <a:fillRef idx="0"/>
          <a:effectRef idx="0"/>
          <a:fontRef idx="minor"/>
        </p:style>
        <p:txBody>
          <a:bodyPr lIns="90000" rIns="90000" tIns="45000" bIns="45000"/>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Part of the filesystem with its own independent file and directory hierarchy</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LVM = Block base, BTRFS = File extent base</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Subvolumes can share file extents</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Snapshots are subvolumes</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Accessed one of two ways</a:t>
            </a:r>
            <a:endParaRPr b="0" lang="en-US" sz="1800" spc="-1" strike="noStrike">
              <a:solidFill>
                <a:srgbClr val="000000"/>
              </a:solidFill>
              <a:uFill>
                <a:solidFill>
                  <a:srgbClr val="ffffff"/>
                </a:solidFill>
              </a:uFill>
              <a:latin typeface="Arial"/>
            </a:endParaRPr>
          </a:p>
          <a:p>
            <a:pPr lvl="1" marL="399960" indent="-284760">
              <a:lnSpc>
                <a:spcPct val="100000"/>
              </a:lnSpc>
              <a:spcAft>
                <a:spcPts val="400"/>
              </a:spcAft>
              <a:buClr>
                <a:srgbClr val="0d2c40"/>
              </a:buClr>
              <a:buFont typeface="Arial"/>
              <a:buChar char="•"/>
            </a:pPr>
            <a:r>
              <a:rPr b="0" lang="en-US" sz="1400" spc="-1" strike="noStrike">
                <a:solidFill>
                  <a:srgbClr val="0d2c40"/>
                </a:solidFill>
                <a:uFill>
                  <a:solidFill>
                    <a:srgbClr val="ffffff"/>
                  </a:solidFill>
                </a:uFill>
                <a:latin typeface="Arial"/>
                <a:ea typeface="DejaVu Sans"/>
              </a:rPr>
              <a:t>Like any other directory</a:t>
            </a:r>
            <a:endParaRPr b="0" lang="en-US" sz="1400" spc="-1" strike="noStrike">
              <a:solidFill>
                <a:srgbClr val="000000"/>
              </a:solidFill>
              <a:uFill>
                <a:solidFill>
                  <a:srgbClr val="ffffff"/>
                </a:solidFill>
              </a:uFill>
              <a:latin typeface="Arial"/>
            </a:endParaRPr>
          </a:p>
          <a:p>
            <a:pPr lvl="1" marL="399960" indent="-284760">
              <a:lnSpc>
                <a:spcPct val="100000"/>
              </a:lnSpc>
              <a:spcAft>
                <a:spcPts val="400"/>
              </a:spcAft>
              <a:buClr>
                <a:srgbClr val="0d2c40"/>
              </a:buClr>
              <a:buFont typeface="Arial"/>
              <a:buChar char="•"/>
            </a:pPr>
            <a:r>
              <a:rPr b="0" lang="en-US" sz="1400" spc="-1" strike="noStrike">
                <a:solidFill>
                  <a:srgbClr val="0d2c40"/>
                </a:solidFill>
                <a:uFill>
                  <a:solidFill>
                    <a:srgbClr val="ffffff"/>
                  </a:solidFill>
                </a:uFill>
                <a:latin typeface="Arial"/>
                <a:ea typeface="DejaVu Sans"/>
              </a:rPr>
              <a:t>Mounted separately</a:t>
            </a:r>
            <a:endParaRPr b="0" lang="en-US" sz="1400" spc="-1" strike="noStrike">
              <a:solidFill>
                <a:srgbClr val="000000"/>
              </a:solidFill>
              <a:uFill>
                <a:solidFill>
                  <a:srgbClr val="ffffff"/>
                </a:solidFill>
              </a:uFill>
              <a:latin typeface="Arial"/>
            </a:endParaRPr>
          </a:p>
          <a:p>
            <a:pPr lvl="2" marL="514440" indent="-284760">
              <a:lnSpc>
                <a:spcPct val="100000"/>
              </a:lnSpc>
              <a:spcAft>
                <a:spcPts val="400"/>
              </a:spcAft>
              <a:buClr>
                <a:srgbClr val="0d2c40"/>
              </a:buClr>
              <a:buFont typeface="Arial"/>
              <a:buChar char="-"/>
            </a:pPr>
            <a:r>
              <a:rPr b="0" lang="en-US" sz="1200" spc="-1" strike="noStrike">
                <a:solidFill>
                  <a:srgbClr val="0d2c40"/>
                </a:solidFill>
                <a:uFill>
                  <a:solidFill>
                    <a:srgbClr val="ffffff"/>
                  </a:solidFill>
                </a:uFill>
                <a:latin typeface="Arial"/>
                <a:ea typeface="DejaVu Sans"/>
              </a:rPr>
              <a:t>Allows for different mount options, i.e. – enable compression on per-subvolume basis</a:t>
            </a:r>
            <a:endParaRPr b="0" lang="en-US" sz="1200" spc="-1" strike="noStrike">
              <a:solidFill>
                <a:srgbClr val="000000"/>
              </a:solidFill>
              <a:uFill>
                <a:solidFill>
                  <a:srgbClr val="ffffff"/>
                </a:solidFill>
              </a:uFill>
              <a:latin typeface="Arial"/>
            </a:endParaRPr>
          </a:p>
        </p:txBody>
      </p:sp>
      <p:sp>
        <p:nvSpPr>
          <p:cNvPr id="610" name="CustomShape 4"/>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1962AA53-62F9-409C-943B-B29063023840}"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Advanced Features</a:t>
            </a:r>
            <a:endParaRPr b="0" lang="en-US" sz="2800" spc="-1" strike="noStrike">
              <a:solidFill>
                <a:srgbClr val="000000"/>
              </a:solidFill>
              <a:uFill>
                <a:solidFill>
                  <a:srgbClr val="ffffff"/>
                </a:solidFill>
              </a:uFill>
              <a:latin typeface="Arial"/>
            </a:endParaRPr>
          </a:p>
        </p:txBody>
      </p:sp>
      <p:sp>
        <p:nvSpPr>
          <p:cNvPr id="612"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Subvolumes</a:t>
            </a:r>
            <a:endParaRPr b="0" lang="en-US" sz="1500" spc="-1" strike="noStrike">
              <a:solidFill>
                <a:srgbClr val="000000"/>
              </a:solidFill>
              <a:uFill>
                <a:solidFill>
                  <a:srgbClr val="ffffff"/>
                </a:solidFill>
              </a:uFill>
              <a:latin typeface="Arial"/>
            </a:endParaRPr>
          </a:p>
        </p:txBody>
      </p:sp>
      <p:sp>
        <p:nvSpPr>
          <p:cNvPr id="613" name="CustomShape 3"/>
          <p:cNvSpPr/>
          <p:nvPr/>
        </p:nvSpPr>
        <p:spPr>
          <a:xfrm>
            <a:off x="874800" y="1480320"/>
            <a:ext cx="7964640" cy="3183120"/>
          </a:xfrm>
          <a:prstGeom prst="rect">
            <a:avLst/>
          </a:prstGeom>
          <a:noFill/>
          <a:ln>
            <a:noFill/>
          </a:ln>
        </p:spPr>
        <p:style>
          <a:lnRef idx="0"/>
          <a:fillRef idx="0"/>
          <a:effectRef idx="0"/>
          <a:fontRef idx="minor"/>
        </p:style>
        <p:txBody>
          <a:bodyPr lIns="90000" rIns="90000" tIns="45000" bIns="45000"/>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Create a new subvolume for rashford home directory</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subvolume create /home rashford</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p:txBody>
      </p:sp>
      <p:sp>
        <p:nvSpPr>
          <p:cNvPr id="614"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0E64DAD4-D8E9-4ABA-B01D-DDD308199F2F}"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Advanced Features</a:t>
            </a:r>
            <a:endParaRPr b="0" lang="en-US" sz="2800" spc="-1" strike="noStrike">
              <a:solidFill>
                <a:srgbClr val="000000"/>
              </a:solidFill>
              <a:uFill>
                <a:solidFill>
                  <a:srgbClr val="ffffff"/>
                </a:solidFill>
              </a:uFill>
              <a:latin typeface="Arial"/>
            </a:endParaRPr>
          </a:p>
        </p:txBody>
      </p:sp>
      <p:sp>
        <p:nvSpPr>
          <p:cNvPr id="616"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Subvolumes</a:t>
            </a:r>
            <a:endParaRPr b="0" lang="en-US" sz="1500" spc="-1" strike="noStrike">
              <a:solidFill>
                <a:srgbClr val="000000"/>
              </a:solidFill>
              <a:uFill>
                <a:solidFill>
                  <a:srgbClr val="ffffff"/>
                </a:solidFill>
              </a:uFill>
              <a:latin typeface="Arial"/>
            </a:endParaRPr>
          </a:p>
        </p:txBody>
      </p:sp>
      <p:sp>
        <p:nvSpPr>
          <p:cNvPr id="617" name="CustomShape 3"/>
          <p:cNvSpPr/>
          <p:nvPr/>
        </p:nvSpPr>
        <p:spPr>
          <a:xfrm>
            <a:off x="874800" y="1480320"/>
            <a:ext cx="7964640" cy="3183120"/>
          </a:xfrm>
          <a:prstGeom prst="rect">
            <a:avLst/>
          </a:prstGeom>
          <a:noFill/>
          <a:ln>
            <a:noFill/>
          </a:ln>
        </p:spPr>
        <p:style>
          <a:lnRef idx="0"/>
          <a:fillRef idx="0"/>
          <a:effectRef idx="0"/>
          <a:fontRef idx="minor"/>
        </p:style>
        <p:txBody>
          <a:bodyPr lIns="90000" rIns="90000" tIns="45000" bIns="45000"/>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Create a new subvolume for rashford home directory</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subvolume create /home rashford</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Delete subvolume for rashford home directory</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subvolume delete /home/rashford</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p:txBody>
      </p:sp>
      <p:sp>
        <p:nvSpPr>
          <p:cNvPr id="618"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6BF05D58-156D-43BF-ABF1-E098F8B08498}"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13" dur="indefinite" restart="never" nodeType="tmRoot">
          <p:childTnLst>
            <p:seq>
              <p:cTn id="114"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Advanced Features</a:t>
            </a:r>
            <a:endParaRPr b="0" lang="en-US" sz="2800" spc="-1" strike="noStrike">
              <a:solidFill>
                <a:srgbClr val="000000"/>
              </a:solidFill>
              <a:uFill>
                <a:solidFill>
                  <a:srgbClr val="ffffff"/>
                </a:solidFill>
              </a:uFill>
              <a:latin typeface="Arial"/>
            </a:endParaRPr>
          </a:p>
        </p:txBody>
      </p:sp>
      <p:sp>
        <p:nvSpPr>
          <p:cNvPr id="620"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Subvolumes</a:t>
            </a:r>
            <a:endParaRPr b="0" lang="en-US" sz="1500" spc="-1" strike="noStrike">
              <a:solidFill>
                <a:srgbClr val="000000"/>
              </a:solidFill>
              <a:uFill>
                <a:solidFill>
                  <a:srgbClr val="ffffff"/>
                </a:solidFill>
              </a:uFill>
              <a:latin typeface="Arial"/>
            </a:endParaRPr>
          </a:p>
        </p:txBody>
      </p:sp>
      <p:sp>
        <p:nvSpPr>
          <p:cNvPr id="621" name="CustomShape 3"/>
          <p:cNvSpPr/>
          <p:nvPr/>
        </p:nvSpPr>
        <p:spPr>
          <a:xfrm>
            <a:off x="874800" y="1480320"/>
            <a:ext cx="7964640" cy="3183120"/>
          </a:xfrm>
          <a:prstGeom prst="rect">
            <a:avLst/>
          </a:prstGeom>
          <a:noFill/>
          <a:ln>
            <a:noFill/>
          </a:ln>
        </p:spPr>
        <p:style>
          <a:lnRef idx="0"/>
          <a:fillRef idx="0"/>
          <a:effectRef idx="0"/>
          <a:fontRef idx="minor"/>
        </p:style>
        <p:txBody>
          <a:bodyPr lIns="90000" rIns="90000" tIns="45000" bIns="45000"/>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Create a new subvolume for rashford home directory</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subvolume create /home rashford</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Delete subvolume for rashford home directory</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subvolume delete /home/rashford</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Add to /etc/fstab to mount with different options</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400" spc="-1" strike="noStrike">
                <a:solidFill>
                  <a:srgbClr val="0d2c40"/>
                </a:solidFill>
                <a:uFill>
                  <a:solidFill>
                    <a:srgbClr val="ffffff"/>
                  </a:solidFill>
                </a:uFill>
                <a:latin typeface="Arial"/>
                <a:ea typeface="DejaVu Sans"/>
              </a:rPr>
              <a:t>UUID=1a2b3c4d /home/rashford btrfs subvol=@/home/rashford,compress=lzo 0 0</a:t>
            </a:r>
            <a:endParaRPr b="0" lang="en-US" sz="1400" spc="-1" strike="noStrike">
              <a:solidFill>
                <a:srgbClr val="000000"/>
              </a:solidFill>
              <a:uFill>
                <a:solidFill>
                  <a:srgbClr val="ffffff"/>
                </a:solidFill>
              </a:uFill>
              <a:latin typeface="Arial"/>
            </a:endParaRPr>
          </a:p>
          <a:p>
            <a:pPr marL="360">
              <a:lnSpc>
                <a:spcPct val="100000"/>
              </a:lnSpc>
              <a:spcAft>
                <a:spcPts val="400"/>
              </a:spcAft>
            </a:pPr>
            <a:endParaRPr b="0" lang="en-US" sz="1400" spc="-1" strike="noStrike">
              <a:solidFill>
                <a:srgbClr val="000000"/>
              </a:solidFill>
              <a:uFill>
                <a:solidFill>
                  <a:srgbClr val="ffffff"/>
                </a:solidFill>
              </a:uFill>
              <a:latin typeface="Arial"/>
            </a:endParaRPr>
          </a:p>
        </p:txBody>
      </p:sp>
      <p:sp>
        <p:nvSpPr>
          <p:cNvPr id="622"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A1108A79-37DE-4704-A34A-0C3FD7B38CE3}"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15" dur="indefinite" restart="never" nodeType="tmRoot">
          <p:childTnLst>
            <p:seq>
              <p:cTn id="116"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CustomShape 1"/>
          <p:cNvSpPr/>
          <p:nvPr/>
        </p:nvSpPr>
        <p:spPr>
          <a:xfrm>
            <a:off x="762120" y="1665000"/>
            <a:ext cx="7619040" cy="181260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a0ff5f"/>
                </a:solidFill>
                <a:uFill>
                  <a:solidFill>
                    <a:srgbClr val="ffffff"/>
                  </a:solidFill>
                </a:uFill>
                <a:latin typeface="Arial"/>
                <a:ea typeface="DejaVu Sans"/>
              </a:rPr>
              <a:t>Quotas</a:t>
            </a:r>
            <a:endParaRPr b="0" lang="en-US" sz="2800" spc="-1" strike="noStrike">
              <a:solidFill>
                <a:srgbClr val="000000"/>
              </a:solidFill>
              <a:uFill>
                <a:solidFill>
                  <a:srgbClr val="ffffff"/>
                </a:solidFill>
              </a:uFill>
              <a:latin typeface="Arial"/>
            </a:endParaRPr>
          </a:p>
        </p:txBody>
      </p:sp>
      <p:sp>
        <p:nvSpPr>
          <p:cNvPr id="624" name="CustomShape 2"/>
          <p:cNvSpPr/>
          <p:nvPr/>
        </p:nvSpPr>
        <p:spPr>
          <a:xfrm>
            <a:off x="8747640" y="4806000"/>
            <a:ext cx="190800" cy="190800"/>
          </a:xfrm>
          <a:prstGeom prst="rect">
            <a:avLst/>
          </a:prstGeom>
          <a:solidFill>
            <a:srgbClr val="ffffff"/>
          </a:solidFill>
          <a:ln>
            <a:noFill/>
          </a:ln>
        </p:spPr>
        <p:style>
          <a:lnRef idx="0"/>
          <a:fillRef idx="0"/>
          <a:effectRef idx="0"/>
          <a:fontRef idx="minor"/>
        </p:style>
        <p:txBody>
          <a:bodyPr lIns="0" rIns="0" tIns="0" bIns="0" anchor="ctr"/>
          <a:p>
            <a:pPr algn="ctr">
              <a:lnSpc>
                <a:spcPct val="100000"/>
              </a:lnSpc>
            </a:pPr>
            <a:fld id="{BDCB17DB-DBAF-4ADA-85E7-7DE15610B8DF}" type="slidenum">
              <a:rPr b="0" lang="en-US" sz="680" spc="-1" strike="noStrike">
                <a:solidFill>
                  <a:srgbClr val="02d35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17" dur="indefinite" restart="never" nodeType="tmRoot">
          <p:childTnLst>
            <p:seq>
              <p:cTn id="118"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ts val="111"/>
              </a:lnSpc>
            </a:pPr>
            <a:r>
              <a:rPr b="1" lang="en-US" sz="2800" spc="-1" strike="noStrike">
                <a:solidFill>
                  <a:srgbClr val="0d2c40"/>
                </a:solidFill>
                <a:uFill>
                  <a:solidFill>
                    <a:srgbClr val="ffffff"/>
                  </a:solidFill>
                </a:uFill>
                <a:latin typeface="Arial"/>
                <a:ea typeface="DejaVu Sans"/>
              </a:rPr>
              <a:t>Overview</a:t>
            </a:r>
            <a:endParaRPr b="0" lang="en-US" sz="2800" spc="-1" strike="noStrike">
              <a:solidFill>
                <a:srgbClr val="000000"/>
              </a:solidFill>
              <a:uFill>
                <a:solidFill>
                  <a:srgbClr val="ffffff"/>
                </a:solidFill>
              </a:uFill>
              <a:latin typeface="Arial"/>
            </a:endParaRPr>
          </a:p>
        </p:txBody>
      </p:sp>
      <p:sp>
        <p:nvSpPr>
          <p:cNvPr id="427" name="CustomShape 2"/>
          <p:cNvSpPr/>
          <p:nvPr/>
        </p:nvSpPr>
        <p:spPr>
          <a:xfrm>
            <a:off x="874800" y="937080"/>
            <a:ext cx="7965000" cy="44064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What’s so great about it?</a:t>
            </a:r>
            <a:endParaRPr b="0" lang="en-US" sz="1500" spc="-1" strike="noStrike">
              <a:solidFill>
                <a:srgbClr val="000000"/>
              </a:solidFill>
              <a:uFill>
                <a:solidFill>
                  <a:srgbClr val="ffffff"/>
                </a:solidFill>
              </a:uFill>
              <a:latin typeface="Arial"/>
            </a:endParaRPr>
          </a:p>
        </p:txBody>
      </p:sp>
      <p:sp>
        <p:nvSpPr>
          <p:cNvPr id="428" name="CustomShape 3"/>
          <p:cNvSpPr/>
          <p:nvPr/>
        </p:nvSpPr>
        <p:spPr>
          <a:xfrm>
            <a:off x="874800" y="1480320"/>
            <a:ext cx="7965000" cy="3183480"/>
          </a:xfrm>
          <a:prstGeom prst="rect">
            <a:avLst/>
          </a:prstGeom>
          <a:noFill/>
          <a:ln>
            <a:noFill/>
          </a:ln>
        </p:spPr>
        <p:style>
          <a:lnRef idx="0"/>
          <a:fillRef idx="0"/>
          <a:effectRef idx="0"/>
          <a:fontRef idx="minor"/>
        </p:style>
        <p:txBody>
          <a:bodyPr lIns="90000" rIns="90000" tIns="45000" bIns="45000"/>
          <a:p>
            <a:pPr marL="285840" indent="-284760">
              <a:lnSpc>
                <a:spcPct val="100000"/>
              </a:lnSpc>
              <a:spcAft>
                <a:spcPts val="400"/>
              </a:spcAft>
              <a:buClr>
                <a:srgbClr val="029e47"/>
              </a:buClr>
              <a:buFont typeface="Arial"/>
              <a:buChar char="•"/>
            </a:pPr>
            <a:r>
              <a:rPr b="1" lang="en-US" sz="1800" spc="-1" strike="noStrike">
                <a:solidFill>
                  <a:srgbClr val="029e47"/>
                </a:solidFill>
                <a:uFill>
                  <a:solidFill>
                    <a:srgbClr val="ffffff"/>
                  </a:solidFill>
                </a:uFill>
                <a:latin typeface="Arial"/>
                <a:ea typeface="DejaVu Sans"/>
              </a:rPr>
              <a:t>16 Exabyte</a:t>
            </a:r>
            <a:r>
              <a:rPr b="1" lang="en-US" sz="1800" spc="-1" strike="noStrike">
                <a:solidFill>
                  <a:srgbClr val="0d2c40"/>
                </a:solidFill>
                <a:uFill>
                  <a:solidFill>
                    <a:srgbClr val="ffffff"/>
                  </a:solidFill>
                </a:uFill>
                <a:latin typeface="Arial"/>
                <a:ea typeface="DejaVu Sans"/>
              </a:rPr>
              <a:t> maximum size</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Instantaneous </a:t>
            </a:r>
            <a:r>
              <a:rPr b="1" lang="en-US" sz="1800" spc="-1" strike="noStrike">
                <a:solidFill>
                  <a:srgbClr val="029e47"/>
                </a:solidFill>
                <a:uFill>
                  <a:solidFill>
                    <a:srgbClr val="ffffff"/>
                  </a:solidFill>
                </a:uFill>
                <a:latin typeface="Arial"/>
                <a:ea typeface="DejaVu Sans"/>
              </a:rPr>
              <a:t>snapshots</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Logical separation via </a:t>
            </a:r>
            <a:r>
              <a:rPr b="1" lang="en-US" sz="1800" spc="-1" strike="noStrike">
                <a:solidFill>
                  <a:srgbClr val="029e47"/>
                </a:solidFill>
                <a:uFill>
                  <a:solidFill>
                    <a:srgbClr val="ffffff"/>
                  </a:solidFill>
                </a:uFill>
                <a:latin typeface="Arial"/>
                <a:ea typeface="DejaVu Sans"/>
              </a:rPr>
              <a:t>subvolumes</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Automatic </a:t>
            </a:r>
            <a:r>
              <a:rPr b="1" lang="en-US" sz="1800" spc="-1" strike="noStrike">
                <a:solidFill>
                  <a:srgbClr val="029e47"/>
                </a:solidFill>
                <a:uFill>
                  <a:solidFill>
                    <a:srgbClr val="ffffff"/>
                  </a:solidFill>
                </a:uFill>
                <a:latin typeface="Arial"/>
                <a:ea typeface="DejaVu Sans"/>
              </a:rPr>
              <a:t>checksums</a:t>
            </a:r>
            <a:r>
              <a:rPr b="1" lang="en-US" sz="1800" spc="-1" strike="noStrike">
                <a:solidFill>
                  <a:srgbClr val="0d2c40"/>
                </a:solidFill>
                <a:uFill>
                  <a:solidFill>
                    <a:srgbClr val="ffffff"/>
                  </a:solidFill>
                </a:uFill>
                <a:latin typeface="Arial"/>
                <a:ea typeface="DejaVu Sans"/>
              </a:rPr>
              <a:t> on data and metadata</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29e47"/>
              </a:buClr>
              <a:buFont typeface="Arial"/>
              <a:buChar char="•"/>
            </a:pPr>
            <a:r>
              <a:rPr b="1" lang="en-US" sz="1800" spc="-1" strike="noStrike">
                <a:solidFill>
                  <a:srgbClr val="029e47"/>
                </a:solidFill>
                <a:uFill>
                  <a:solidFill>
                    <a:srgbClr val="ffffff"/>
                  </a:solidFill>
                </a:uFill>
                <a:latin typeface="Arial"/>
                <a:ea typeface="DejaVu Sans"/>
              </a:rPr>
              <a:t>Compression</a:t>
            </a:r>
            <a:r>
              <a:rPr b="1" lang="en-US" sz="1800" spc="-1" strike="noStrike">
                <a:solidFill>
                  <a:srgbClr val="0d2c40"/>
                </a:solidFill>
                <a:uFill>
                  <a:solidFill>
                    <a:srgbClr val="ffffff"/>
                  </a:solidFill>
                </a:uFill>
                <a:latin typeface="Arial"/>
                <a:ea typeface="DejaVu Sans"/>
              </a:rPr>
              <a:t> (zlib and LZO)</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Integrated multiple device support (</a:t>
            </a:r>
            <a:r>
              <a:rPr b="1" lang="en-US" sz="1800" spc="-1" strike="noStrike">
                <a:solidFill>
                  <a:srgbClr val="029e47"/>
                </a:solidFill>
                <a:uFill>
                  <a:solidFill>
                    <a:srgbClr val="ffffff"/>
                  </a:solidFill>
                </a:uFill>
                <a:latin typeface="Arial"/>
                <a:ea typeface="DejaVu Sans"/>
              </a:rPr>
              <a:t>Pooling/Striping/Mirroring</a:t>
            </a:r>
            <a:r>
              <a:rPr b="1" lang="en-US" sz="1800" spc="-1" strike="noStrike">
                <a:solidFill>
                  <a:srgbClr val="0d2c40"/>
                </a:solidFill>
                <a:uFill>
                  <a:solidFill>
                    <a:srgbClr val="ffffff"/>
                  </a:solidFill>
                </a:uFill>
                <a:latin typeface="Arial"/>
                <a:ea typeface="DejaVu Sans"/>
              </a:rPr>
              <a:t>)</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29e47"/>
              </a:buClr>
              <a:buFont typeface="Arial"/>
              <a:buChar char="•"/>
            </a:pPr>
            <a:r>
              <a:rPr b="1" lang="en-US" sz="1800" spc="-1" strike="noStrike">
                <a:solidFill>
                  <a:srgbClr val="029e47"/>
                </a:solidFill>
                <a:uFill>
                  <a:solidFill>
                    <a:srgbClr val="ffffff"/>
                  </a:solidFill>
                </a:uFill>
                <a:latin typeface="Arial"/>
                <a:ea typeface="DejaVu Sans"/>
              </a:rPr>
              <a:t>SSD</a:t>
            </a:r>
            <a:r>
              <a:rPr b="1" lang="en-US" sz="1800" spc="-1" strike="noStrike">
                <a:solidFill>
                  <a:srgbClr val="0d2c40"/>
                </a:solidFill>
                <a:uFill>
                  <a:solidFill>
                    <a:srgbClr val="ffffff"/>
                  </a:solidFill>
                </a:uFill>
                <a:latin typeface="Arial"/>
                <a:ea typeface="DejaVu Sans"/>
              </a:rPr>
              <a:t> aware</a:t>
            </a:r>
            <a:endParaRPr b="0" lang="en-US" sz="1800" spc="-1" strike="noStrike">
              <a:solidFill>
                <a:srgbClr val="000000"/>
              </a:solidFill>
              <a:uFill>
                <a:solidFill>
                  <a:srgbClr val="ffffff"/>
                </a:solidFill>
              </a:uFill>
              <a:latin typeface="Arial"/>
            </a:endParaRPr>
          </a:p>
          <a:p>
            <a:pPr>
              <a:lnSpc>
                <a:spcPct val="100000"/>
              </a:lnSpc>
              <a:spcAft>
                <a:spcPts val="400"/>
              </a:spcAft>
            </a:pPr>
            <a:endParaRPr b="0" lang="en-US" sz="1800" spc="-1" strike="noStrike">
              <a:solidFill>
                <a:srgbClr val="000000"/>
              </a:solidFill>
              <a:uFill>
                <a:solidFill>
                  <a:srgbClr val="ffffff"/>
                </a:solidFill>
              </a:uFill>
              <a:latin typeface="Arial"/>
            </a:endParaRPr>
          </a:p>
          <a:p>
            <a:pPr>
              <a:lnSpc>
                <a:spcPct val="100000"/>
              </a:lnSpc>
              <a:spcAft>
                <a:spcPts val="400"/>
              </a:spcAft>
            </a:pPr>
            <a:endParaRPr b="0" lang="en-US" sz="1800" spc="-1" strike="noStrike">
              <a:solidFill>
                <a:srgbClr val="000000"/>
              </a:solidFill>
              <a:uFill>
                <a:solidFill>
                  <a:srgbClr val="ffffff"/>
                </a:solidFill>
              </a:uFill>
              <a:latin typeface="Arial"/>
            </a:endParaRPr>
          </a:p>
        </p:txBody>
      </p:sp>
      <p:sp>
        <p:nvSpPr>
          <p:cNvPr id="429" name="CustomShape 4"/>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DAA0F6FA-7261-46E4-BF1A-274C585A52DF}"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ts val="111"/>
              </a:lnSpc>
            </a:pPr>
            <a:r>
              <a:rPr b="1" lang="en-US" sz="2800" spc="-1" strike="noStrike">
                <a:solidFill>
                  <a:srgbClr val="0d2c40"/>
                </a:solidFill>
                <a:uFill>
                  <a:solidFill>
                    <a:srgbClr val="ffffff"/>
                  </a:solidFill>
                </a:uFill>
                <a:latin typeface="Arial"/>
                <a:ea typeface="DejaVu Sans"/>
              </a:rPr>
              <a:t>Advanced Features</a:t>
            </a:r>
            <a:endParaRPr b="0" lang="en-US" sz="2800" spc="-1" strike="noStrike">
              <a:solidFill>
                <a:srgbClr val="000000"/>
              </a:solidFill>
              <a:uFill>
                <a:solidFill>
                  <a:srgbClr val="ffffff"/>
                </a:solidFill>
              </a:uFill>
              <a:latin typeface="Arial"/>
            </a:endParaRPr>
          </a:p>
        </p:txBody>
      </p:sp>
      <p:sp>
        <p:nvSpPr>
          <p:cNvPr id="626" name="CustomShape 2"/>
          <p:cNvSpPr/>
          <p:nvPr/>
        </p:nvSpPr>
        <p:spPr>
          <a:xfrm>
            <a:off x="874800" y="937080"/>
            <a:ext cx="7965000" cy="44064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Quotas</a:t>
            </a:r>
            <a:endParaRPr b="0" lang="en-US" sz="1500" spc="-1" strike="noStrike">
              <a:solidFill>
                <a:srgbClr val="000000"/>
              </a:solidFill>
              <a:uFill>
                <a:solidFill>
                  <a:srgbClr val="ffffff"/>
                </a:solidFill>
              </a:uFill>
              <a:latin typeface="Arial"/>
            </a:endParaRPr>
          </a:p>
        </p:txBody>
      </p:sp>
      <p:sp>
        <p:nvSpPr>
          <p:cNvPr id="627" name="CustomShape 3"/>
          <p:cNvSpPr/>
          <p:nvPr/>
        </p:nvSpPr>
        <p:spPr>
          <a:xfrm>
            <a:off x="874800" y="1480320"/>
            <a:ext cx="7965000" cy="318348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1" lang="en-US" sz="1800" spc="-1" strike="noStrike">
                <a:solidFill>
                  <a:srgbClr val="0d2c40"/>
                </a:solidFill>
                <a:uFill>
                  <a:solidFill>
                    <a:srgbClr val="ffffff"/>
                  </a:solidFill>
                </a:uFill>
                <a:latin typeface="Arial"/>
                <a:ea typeface="DejaVu Sans"/>
              </a:rPr>
              <a:t>Limits can be applied to</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Total data usage</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Un-shared data usage</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Compressed data usage</a:t>
            </a:r>
            <a:endParaRPr b="0" lang="en-US" sz="1800" spc="-1" strike="noStrike">
              <a:solidFill>
                <a:srgbClr val="000000"/>
              </a:solidFill>
              <a:uFill>
                <a:solidFill>
                  <a:srgbClr val="ffffff"/>
                </a:solidFill>
              </a:uFill>
              <a:latin typeface="Arial"/>
            </a:endParaRPr>
          </a:p>
        </p:txBody>
      </p:sp>
      <p:sp>
        <p:nvSpPr>
          <p:cNvPr id="628" name="CustomShape 4"/>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63C5D42A-FC73-4480-989B-F5451DDFA5AF}"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19" dur="indefinite" restart="never" nodeType="tmRoot">
          <p:childTnLst>
            <p:seq>
              <p:cTn id="120"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Advanced Features</a:t>
            </a:r>
            <a:endParaRPr b="0" lang="en-US" sz="2800" spc="-1" strike="noStrike">
              <a:solidFill>
                <a:srgbClr val="000000"/>
              </a:solidFill>
              <a:uFill>
                <a:solidFill>
                  <a:srgbClr val="ffffff"/>
                </a:solidFill>
              </a:uFill>
              <a:latin typeface="Arial"/>
            </a:endParaRPr>
          </a:p>
        </p:txBody>
      </p:sp>
      <p:sp>
        <p:nvSpPr>
          <p:cNvPr id="630"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Subvolumes</a:t>
            </a:r>
            <a:endParaRPr b="0" lang="en-US" sz="1500" spc="-1" strike="noStrike">
              <a:solidFill>
                <a:srgbClr val="000000"/>
              </a:solidFill>
              <a:uFill>
                <a:solidFill>
                  <a:srgbClr val="ffffff"/>
                </a:solidFill>
              </a:uFill>
              <a:latin typeface="Arial"/>
            </a:endParaRPr>
          </a:p>
        </p:txBody>
      </p:sp>
      <p:sp>
        <p:nvSpPr>
          <p:cNvPr id="631" name="CustomShape 3"/>
          <p:cNvSpPr/>
          <p:nvPr/>
        </p:nvSpPr>
        <p:spPr>
          <a:xfrm>
            <a:off x="874800" y="1480320"/>
            <a:ext cx="7964640" cy="3183120"/>
          </a:xfrm>
          <a:prstGeom prst="rect">
            <a:avLst/>
          </a:prstGeom>
          <a:noFill/>
          <a:ln>
            <a:noFill/>
          </a:ln>
        </p:spPr>
        <p:style>
          <a:lnRef idx="0"/>
          <a:fillRef idx="0"/>
          <a:effectRef idx="0"/>
          <a:fontRef idx="minor"/>
        </p:style>
        <p:txBody>
          <a:bodyPr lIns="90000" rIns="90000" tIns="45000" bIns="45000"/>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Enable quotas for your filesystem</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quota enable /</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p:txBody>
      </p:sp>
      <p:sp>
        <p:nvSpPr>
          <p:cNvPr id="632"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911C930A-7559-409C-9592-867AF47DB95A}"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21" dur="indefinite" restart="never" nodeType="tmRoot">
          <p:childTnLst>
            <p:seq>
              <p:cTn id="122"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Advanced Features</a:t>
            </a:r>
            <a:endParaRPr b="0" lang="en-US" sz="2800" spc="-1" strike="noStrike">
              <a:solidFill>
                <a:srgbClr val="000000"/>
              </a:solidFill>
              <a:uFill>
                <a:solidFill>
                  <a:srgbClr val="ffffff"/>
                </a:solidFill>
              </a:uFill>
              <a:latin typeface="Arial"/>
            </a:endParaRPr>
          </a:p>
        </p:txBody>
      </p:sp>
      <p:sp>
        <p:nvSpPr>
          <p:cNvPr id="634"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Subvolumes</a:t>
            </a:r>
            <a:endParaRPr b="0" lang="en-US" sz="1500" spc="-1" strike="noStrike">
              <a:solidFill>
                <a:srgbClr val="000000"/>
              </a:solidFill>
              <a:uFill>
                <a:solidFill>
                  <a:srgbClr val="ffffff"/>
                </a:solidFill>
              </a:uFill>
              <a:latin typeface="Arial"/>
            </a:endParaRPr>
          </a:p>
        </p:txBody>
      </p:sp>
      <p:sp>
        <p:nvSpPr>
          <p:cNvPr id="635" name="CustomShape 3"/>
          <p:cNvSpPr/>
          <p:nvPr/>
        </p:nvSpPr>
        <p:spPr>
          <a:xfrm>
            <a:off x="874800" y="1480320"/>
            <a:ext cx="7964640" cy="3183120"/>
          </a:xfrm>
          <a:prstGeom prst="rect">
            <a:avLst/>
          </a:prstGeom>
          <a:noFill/>
          <a:ln>
            <a:noFill/>
          </a:ln>
        </p:spPr>
        <p:style>
          <a:lnRef idx="0"/>
          <a:fillRef idx="0"/>
          <a:effectRef idx="0"/>
          <a:fontRef idx="minor"/>
        </p:style>
        <p:txBody>
          <a:bodyPr lIns="90000" rIns="90000" tIns="45000" bIns="45000"/>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Enable quotas for your filesystem</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quota enable /</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List subvolumes on your filesystem</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subvolume list /</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p:txBody>
      </p:sp>
      <p:sp>
        <p:nvSpPr>
          <p:cNvPr id="636"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52DFCAC5-3496-4554-B9D3-30E134CEE997}"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23" dur="indefinite" restart="never" nodeType="tmRoot">
          <p:childTnLst>
            <p:seq>
              <p:cTn id="124"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Advanced Features</a:t>
            </a:r>
            <a:endParaRPr b="0" lang="en-US" sz="2800" spc="-1" strike="noStrike">
              <a:solidFill>
                <a:srgbClr val="000000"/>
              </a:solidFill>
              <a:uFill>
                <a:solidFill>
                  <a:srgbClr val="ffffff"/>
                </a:solidFill>
              </a:uFill>
              <a:latin typeface="Arial"/>
            </a:endParaRPr>
          </a:p>
        </p:txBody>
      </p:sp>
      <p:sp>
        <p:nvSpPr>
          <p:cNvPr id="638"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Subvolumes</a:t>
            </a:r>
            <a:endParaRPr b="0" lang="en-US" sz="1500" spc="-1" strike="noStrike">
              <a:solidFill>
                <a:srgbClr val="000000"/>
              </a:solidFill>
              <a:uFill>
                <a:solidFill>
                  <a:srgbClr val="ffffff"/>
                </a:solidFill>
              </a:uFill>
              <a:latin typeface="Arial"/>
            </a:endParaRPr>
          </a:p>
        </p:txBody>
      </p:sp>
      <p:sp>
        <p:nvSpPr>
          <p:cNvPr id="639" name="CustomShape 3"/>
          <p:cNvSpPr/>
          <p:nvPr/>
        </p:nvSpPr>
        <p:spPr>
          <a:xfrm>
            <a:off x="874800" y="1480320"/>
            <a:ext cx="7964640" cy="3183120"/>
          </a:xfrm>
          <a:prstGeom prst="rect">
            <a:avLst/>
          </a:prstGeom>
          <a:noFill/>
          <a:ln>
            <a:noFill/>
          </a:ln>
        </p:spPr>
        <p:style>
          <a:lnRef idx="0"/>
          <a:fillRef idx="0"/>
          <a:effectRef idx="0"/>
          <a:fontRef idx="minor"/>
        </p:style>
        <p:txBody>
          <a:bodyPr lIns="90000" rIns="90000" tIns="45000" bIns="45000"/>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Enable quotas for your filesystem</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quota enable /</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List subvolumes on your filesystem</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subvolume list /</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Create quota for one of the subvolumes listed</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qgroup limit 5G /var/log</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p:txBody>
      </p:sp>
      <p:sp>
        <p:nvSpPr>
          <p:cNvPr id="640"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1CF410D5-5FB6-4C04-9306-FEB9F2D15697}"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25" dur="indefinite" restart="never" nodeType="tmRoot">
          <p:childTnLst>
            <p:seq>
              <p:cTn id="126"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Advanced Features</a:t>
            </a:r>
            <a:endParaRPr b="0" lang="en-US" sz="2800" spc="-1" strike="noStrike">
              <a:solidFill>
                <a:srgbClr val="000000"/>
              </a:solidFill>
              <a:uFill>
                <a:solidFill>
                  <a:srgbClr val="ffffff"/>
                </a:solidFill>
              </a:uFill>
              <a:latin typeface="Arial"/>
            </a:endParaRPr>
          </a:p>
        </p:txBody>
      </p:sp>
      <p:sp>
        <p:nvSpPr>
          <p:cNvPr id="642"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Subvolumes</a:t>
            </a:r>
            <a:endParaRPr b="0" lang="en-US" sz="1500" spc="-1" strike="noStrike">
              <a:solidFill>
                <a:srgbClr val="000000"/>
              </a:solidFill>
              <a:uFill>
                <a:solidFill>
                  <a:srgbClr val="ffffff"/>
                </a:solidFill>
              </a:uFill>
              <a:latin typeface="Arial"/>
            </a:endParaRPr>
          </a:p>
        </p:txBody>
      </p:sp>
      <p:sp>
        <p:nvSpPr>
          <p:cNvPr id="643" name="CustomShape 3"/>
          <p:cNvSpPr/>
          <p:nvPr/>
        </p:nvSpPr>
        <p:spPr>
          <a:xfrm>
            <a:off x="874800" y="1480320"/>
            <a:ext cx="7964640" cy="3183120"/>
          </a:xfrm>
          <a:prstGeom prst="rect">
            <a:avLst/>
          </a:prstGeom>
          <a:noFill/>
          <a:ln>
            <a:noFill/>
          </a:ln>
        </p:spPr>
        <p:style>
          <a:lnRef idx="0"/>
          <a:fillRef idx="0"/>
          <a:effectRef idx="0"/>
          <a:fontRef idx="minor"/>
        </p:style>
        <p:txBody>
          <a:bodyPr lIns="90000" rIns="90000" tIns="45000" bIns="45000"/>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Enable quotas for your filesystem</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quota enable /</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List subvolumes on your filesystem</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subvolume list /</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Create quota for one of the subvolumes listed</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qgroup limit 5G /var/log</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a:p>
            <a:pPr marL="360">
              <a:lnSpc>
                <a:spcPct val="100000"/>
              </a:lnSpc>
              <a:spcAft>
                <a:spcPts val="400"/>
              </a:spcAft>
            </a:pPr>
            <a:r>
              <a:rPr b="0" lang="en-US" sz="1600" spc="-1" strike="noStrike">
                <a:solidFill>
                  <a:srgbClr val="0d2c40"/>
                </a:solidFill>
                <a:uFill>
                  <a:solidFill>
                    <a:srgbClr val="ffffff"/>
                  </a:solidFill>
                </a:uFill>
                <a:latin typeface="Arial"/>
                <a:ea typeface="DejaVu Sans"/>
              </a:rPr>
              <a:t># Remove quota from subvolume</a:t>
            </a:r>
            <a:endParaRPr b="0" lang="en-US" sz="1600" spc="-1" strike="noStrike">
              <a:solidFill>
                <a:srgbClr val="000000"/>
              </a:solidFill>
              <a:uFill>
                <a:solidFill>
                  <a:srgbClr val="ffffff"/>
                </a:solidFill>
              </a:uFill>
              <a:latin typeface="Arial"/>
            </a:endParaRPr>
          </a:p>
          <a:p>
            <a:pPr marL="360">
              <a:lnSpc>
                <a:spcPct val="100000"/>
              </a:lnSpc>
              <a:spcAft>
                <a:spcPts val="400"/>
              </a:spcAft>
            </a:pPr>
            <a:r>
              <a:rPr b="1" lang="en-US" sz="1600" spc="-1" strike="noStrike">
                <a:solidFill>
                  <a:srgbClr val="0d2c40"/>
                </a:solidFill>
                <a:uFill>
                  <a:solidFill>
                    <a:srgbClr val="ffffff"/>
                  </a:solidFill>
                </a:uFill>
                <a:latin typeface="Arial"/>
                <a:ea typeface="DejaVu Sans"/>
              </a:rPr>
              <a:t>btrfs qgroup limit none /var/log</a:t>
            </a:r>
            <a:endParaRPr b="0" lang="en-US" sz="1600" spc="-1" strike="noStrike">
              <a:solidFill>
                <a:srgbClr val="000000"/>
              </a:solidFill>
              <a:uFill>
                <a:solidFill>
                  <a:srgbClr val="ffffff"/>
                </a:solidFill>
              </a:uFill>
              <a:latin typeface="Arial"/>
            </a:endParaRPr>
          </a:p>
          <a:p>
            <a:pPr marL="360">
              <a:lnSpc>
                <a:spcPct val="100000"/>
              </a:lnSpc>
              <a:spcAft>
                <a:spcPts val="400"/>
              </a:spcAft>
            </a:pPr>
            <a:endParaRPr b="0" lang="en-US" sz="1600" spc="-1" strike="noStrike">
              <a:solidFill>
                <a:srgbClr val="000000"/>
              </a:solidFill>
              <a:uFill>
                <a:solidFill>
                  <a:srgbClr val="ffffff"/>
                </a:solidFill>
              </a:uFill>
              <a:latin typeface="Arial"/>
            </a:endParaRPr>
          </a:p>
        </p:txBody>
      </p:sp>
      <p:sp>
        <p:nvSpPr>
          <p:cNvPr id="644"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D2D53154-15C8-4B4F-AEEF-53341FFF1855}"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27" dur="indefinite" restart="never" nodeType="tmRoot">
          <p:childTnLst>
            <p:seq>
              <p:cTn id="128"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CustomShape 1"/>
          <p:cNvSpPr/>
          <p:nvPr/>
        </p:nvSpPr>
        <p:spPr>
          <a:xfrm>
            <a:off x="762120" y="1665000"/>
            <a:ext cx="7619040" cy="181260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a0ff5f"/>
                </a:solidFill>
                <a:uFill>
                  <a:solidFill>
                    <a:srgbClr val="ffffff"/>
                  </a:solidFill>
                </a:uFill>
                <a:latin typeface="Arial"/>
                <a:ea typeface="DejaVu Sans"/>
              </a:rPr>
              <a:t>Send/Receive</a:t>
            </a:r>
            <a:endParaRPr b="0" lang="en-US" sz="2800" spc="-1" strike="noStrike">
              <a:solidFill>
                <a:srgbClr val="000000"/>
              </a:solidFill>
              <a:uFill>
                <a:solidFill>
                  <a:srgbClr val="ffffff"/>
                </a:solidFill>
              </a:uFill>
              <a:latin typeface="Arial"/>
            </a:endParaRPr>
          </a:p>
        </p:txBody>
      </p:sp>
      <p:sp>
        <p:nvSpPr>
          <p:cNvPr id="646" name="CustomShape 2"/>
          <p:cNvSpPr/>
          <p:nvPr/>
        </p:nvSpPr>
        <p:spPr>
          <a:xfrm>
            <a:off x="8747640" y="4806000"/>
            <a:ext cx="190800" cy="190800"/>
          </a:xfrm>
          <a:prstGeom prst="rect">
            <a:avLst/>
          </a:prstGeom>
          <a:solidFill>
            <a:srgbClr val="ffffff"/>
          </a:solidFill>
          <a:ln>
            <a:noFill/>
          </a:ln>
        </p:spPr>
        <p:style>
          <a:lnRef idx="0"/>
          <a:fillRef idx="0"/>
          <a:effectRef idx="0"/>
          <a:fontRef idx="minor"/>
        </p:style>
        <p:txBody>
          <a:bodyPr lIns="0" rIns="0" tIns="0" bIns="0" anchor="ctr"/>
          <a:p>
            <a:pPr algn="ctr">
              <a:lnSpc>
                <a:spcPct val="100000"/>
              </a:lnSpc>
            </a:pPr>
            <a:fld id="{2CB5F022-D92E-4B2A-A5BC-4020458B0D14}" type="slidenum">
              <a:rPr b="0" lang="en-US" sz="680" spc="-1" strike="noStrike">
                <a:solidFill>
                  <a:srgbClr val="02d35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29" dur="indefinite" restart="never" nodeType="tmRoot">
          <p:childTnLst>
            <p:seq>
              <p:cTn id="130"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ts val="111"/>
              </a:lnSpc>
            </a:pPr>
            <a:r>
              <a:rPr b="1" lang="en-US" sz="2800" spc="-1" strike="noStrike">
                <a:solidFill>
                  <a:srgbClr val="0d2c40"/>
                </a:solidFill>
                <a:uFill>
                  <a:solidFill>
                    <a:srgbClr val="ffffff"/>
                  </a:solidFill>
                </a:uFill>
                <a:latin typeface="Arial"/>
                <a:ea typeface="DejaVu Sans"/>
              </a:rPr>
              <a:t>Advanced Features</a:t>
            </a:r>
            <a:endParaRPr b="0" lang="en-US" sz="2800" spc="-1" strike="noStrike">
              <a:solidFill>
                <a:srgbClr val="000000"/>
              </a:solidFill>
              <a:uFill>
                <a:solidFill>
                  <a:srgbClr val="ffffff"/>
                </a:solidFill>
              </a:uFill>
              <a:latin typeface="Arial"/>
            </a:endParaRPr>
          </a:p>
        </p:txBody>
      </p:sp>
      <p:sp>
        <p:nvSpPr>
          <p:cNvPr id="648" name="CustomShape 2"/>
          <p:cNvSpPr/>
          <p:nvPr/>
        </p:nvSpPr>
        <p:spPr>
          <a:xfrm>
            <a:off x="874800" y="937080"/>
            <a:ext cx="7965000" cy="44064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Send/Receive</a:t>
            </a:r>
            <a:endParaRPr b="0" lang="en-US" sz="1500" spc="-1" strike="noStrike">
              <a:solidFill>
                <a:srgbClr val="000000"/>
              </a:solidFill>
              <a:uFill>
                <a:solidFill>
                  <a:srgbClr val="ffffff"/>
                </a:solidFill>
              </a:uFill>
              <a:latin typeface="Arial"/>
            </a:endParaRPr>
          </a:p>
        </p:txBody>
      </p:sp>
      <p:sp>
        <p:nvSpPr>
          <p:cNvPr id="649" name="CustomShape 3"/>
          <p:cNvSpPr/>
          <p:nvPr/>
        </p:nvSpPr>
        <p:spPr>
          <a:xfrm>
            <a:off x="874800" y="1480320"/>
            <a:ext cx="7965000" cy="3183480"/>
          </a:xfrm>
          <a:prstGeom prst="rect">
            <a:avLst/>
          </a:prstGeom>
          <a:noFill/>
          <a:ln>
            <a:noFill/>
          </a:ln>
        </p:spPr>
        <p:style>
          <a:lnRef idx="0"/>
          <a:fillRef idx="0"/>
          <a:effectRef idx="0"/>
          <a:fontRef idx="minor"/>
        </p:style>
        <p:txBody>
          <a:bodyPr lIns="90000" rIns="90000" tIns="45000" bIns="45000"/>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Used to create and maintain copies of a filesystem on local or remote systems</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Send</a:t>
            </a:r>
            <a:endParaRPr b="0" lang="en-US" sz="1800" spc="-1" strike="noStrike">
              <a:solidFill>
                <a:srgbClr val="000000"/>
              </a:solidFill>
              <a:uFill>
                <a:solidFill>
                  <a:srgbClr val="ffffff"/>
                </a:solidFill>
              </a:uFill>
              <a:latin typeface="Arial"/>
            </a:endParaRPr>
          </a:p>
          <a:p>
            <a:pPr lvl="1" marL="399960" indent="-284760">
              <a:lnSpc>
                <a:spcPct val="100000"/>
              </a:lnSpc>
              <a:spcAft>
                <a:spcPts val="400"/>
              </a:spcAft>
              <a:buClr>
                <a:srgbClr val="0d2c40"/>
              </a:buClr>
              <a:buFont typeface="Arial"/>
              <a:buChar char="•"/>
            </a:pPr>
            <a:r>
              <a:rPr b="0" lang="en-US" sz="1400" spc="-1" strike="noStrike">
                <a:solidFill>
                  <a:srgbClr val="0d2c40"/>
                </a:solidFill>
                <a:uFill>
                  <a:solidFill>
                    <a:srgbClr val="ffffff"/>
                  </a:solidFill>
                </a:uFill>
                <a:latin typeface="Arial"/>
                <a:ea typeface="DejaVu Sans"/>
              </a:rPr>
              <a:t>Calculates the difference between two read-only snapshots from the same subvolume and sends it to a file or to STDOUT. </a:t>
            </a:r>
            <a:endParaRPr b="0" lang="en-US" sz="14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Receive</a:t>
            </a:r>
            <a:endParaRPr b="0" lang="en-US" sz="1800" spc="-1" strike="noStrike">
              <a:solidFill>
                <a:srgbClr val="000000"/>
              </a:solidFill>
              <a:uFill>
                <a:solidFill>
                  <a:srgbClr val="ffffff"/>
                </a:solidFill>
              </a:uFill>
              <a:latin typeface="Arial"/>
            </a:endParaRPr>
          </a:p>
          <a:p>
            <a:pPr lvl="1" marL="399960" indent="-284760">
              <a:lnSpc>
                <a:spcPct val="100000"/>
              </a:lnSpc>
              <a:spcAft>
                <a:spcPts val="400"/>
              </a:spcAft>
              <a:buClr>
                <a:srgbClr val="0d2c40"/>
              </a:buClr>
              <a:buFont typeface="Arial"/>
              <a:buChar char="•"/>
            </a:pPr>
            <a:r>
              <a:rPr b="0" lang="en-US" sz="1400" spc="-1" strike="noStrike">
                <a:solidFill>
                  <a:srgbClr val="0d2c40"/>
                </a:solidFill>
                <a:uFill>
                  <a:solidFill>
                    <a:srgbClr val="ffffff"/>
                  </a:solidFill>
                </a:uFill>
                <a:latin typeface="Arial"/>
                <a:ea typeface="DejaVu Sans"/>
              </a:rPr>
              <a:t>Takes the result of the send command and applies it to a snapshot.</a:t>
            </a:r>
            <a:endParaRPr b="0" lang="en-US" sz="1400" spc="-1" strike="noStrike">
              <a:solidFill>
                <a:srgbClr val="000000"/>
              </a:solidFill>
              <a:uFill>
                <a:solidFill>
                  <a:srgbClr val="ffffff"/>
                </a:solidFill>
              </a:uFill>
              <a:latin typeface="Arial"/>
            </a:endParaRPr>
          </a:p>
        </p:txBody>
      </p:sp>
      <p:sp>
        <p:nvSpPr>
          <p:cNvPr id="650" name="CustomShape 4"/>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A903DEDD-A59E-4D60-9C53-87D219C3609F}"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31" dur="indefinite" restart="never" nodeType="tmRoot">
          <p:childTnLst>
            <p:seq>
              <p:cTn id="132"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Advanced Features</a:t>
            </a:r>
            <a:endParaRPr b="0" lang="en-US" sz="2800" spc="-1" strike="noStrike">
              <a:solidFill>
                <a:srgbClr val="000000"/>
              </a:solidFill>
              <a:uFill>
                <a:solidFill>
                  <a:srgbClr val="ffffff"/>
                </a:solidFill>
              </a:uFill>
              <a:latin typeface="Arial"/>
            </a:endParaRPr>
          </a:p>
        </p:txBody>
      </p:sp>
      <p:sp>
        <p:nvSpPr>
          <p:cNvPr id="652"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Send/Receive</a:t>
            </a:r>
            <a:endParaRPr b="0" lang="en-US" sz="1500" spc="-1" strike="noStrike">
              <a:solidFill>
                <a:srgbClr val="000000"/>
              </a:solidFill>
              <a:uFill>
                <a:solidFill>
                  <a:srgbClr val="ffffff"/>
                </a:solidFill>
              </a:uFill>
              <a:latin typeface="Arial"/>
            </a:endParaRPr>
          </a:p>
        </p:txBody>
      </p:sp>
      <p:sp>
        <p:nvSpPr>
          <p:cNvPr id="653" name="CustomShape 3"/>
          <p:cNvSpPr/>
          <p:nvPr/>
        </p:nvSpPr>
        <p:spPr>
          <a:xfrm>
            <a:off x="874800" y="1480320"/>
            <a:ext cx="7964640" cy="3183120"/>
          </a:xfrm>
          <a:prstGeom prst="rect">
            <a:avLst/>
          </a:prstGeom>
          <a:noFill/>
          <a:ln>
            <a:noFill/>
          </a:ln>
        </p:spPr>
        <p:style>
          <a:lnRef idx="0"/>
          <a:fillRef idx="0"/>
          <a:effectRef idx="0"/>
          <a:fontRef idx="minor"/>
        </p:style>
        <p:txBody>
          <a:bodyPr lIns="90000" rIns="90000" tIns="45000" bIns="45000"/>
          <a:p>
            <a:pPr marL="360">
              <a:lnSpc>
                <a:spcPct val="100000"/>
              </a:lnSpc>
              <a:spcAft>
                <a:spcPts val="400"/>
              </a:spcAft>
            </a:pPr>
            <a:r>
              <a:rPr b="0" lang="en-US" sz="1300" spc="-1" strike="noStrike">
                <a:solidFill>
                  <a:srgbClr val="0d2c40"/>
                </a:solidFill>
                <a:uFill>
                  <a:solidFill>
                    <a:srgbClr val="ffffff"/>
                  </a:solidFill>
                </a:uFill>
                <a:latin typeface="Arial"/>
                <a:ea typeface="DejaVu Sans"/>
              </a:rPr>
              <a:t># Create the initial snapshot for backup</a:t>
            </a:r>
            <a:endParaRPr b="0" lang="en-US" sz="1300" spc="-1" strike="noStrike">
              <a:solidFill>
                <a:srgbClr val="000000"/>
              </a:solidFill>
              <a:uFill>
                <a:solidFill>
                  <a:srgbClr val="ffffff"/>
                </a:solidFill>
              </a:uFill>
              <a:latin typeface="Arial"/>
            </a:endParaRPr>
          </a:p>
          <a:p>
            <a:pPr marL="360">
              <a:lnSpc>
                <a:spcPct val="100000"/>
              </a:lnSpc>
              <a:spcAft>
                <a:spcPts val="400"/>
              </a:spcAft>
            </a:pPr>
            <a:r>
              <a:rPr b="1" lang="en-US" sz="1300" spc="-1" strike="noStrike">
                <a:solidFill>
                  <a:srgbClr val="0d2c40"/>
                </a:solidFill>
                <a:uFill>
                  <a:solidFill>
                    <a:srgbClr val="ffffff"/>
                  </a:solidFill>
                </a:uFill>
                <a:latin typeface="Arial"/>
                <a:ea typeface="DejaVu Sans"/>
              </a:rPr>
              <a:t>btrfs subvolume snapshot -r /home /home/BACKUP</a:t>
            </a:r>
            <a:endParaRPr b="0" lang="en-US" sz="1300" spc="-1" strike="noStrike">
              <a:solidFill>
                <a:srgbClr val="000000"/>
              </a:solidFill>
              <a:uFill>
                <a:solidFill>
                  <a:srgbClr val="ffffff"/>
                </a:solidFill>
              </a:uFill>
              <a:latin typeface="Arial"/>
            </a:endParaRPr>
          </a:p>
          <a:p>
            <a:pPr marL="360">
              <a:lnSpc>
                <a:spcPct val="100000"/>
              </a:lnSpc>
              <a:spcAft>
                <a:spcPts val="400"/>
              </a:spcAft>
            </a:pPr>
            <a:r>
              <a:rPr b="1" lang="en-US" sz="1300" spc="-1" strike="noStrike">
                <a:solidFill>
                  <a:srgbClr val="0d2c40"/>
                </a:solidFill>
                <a:uFill>
                  <a:solidFill>
                    <a:srgbClr val="ffffff"/>
                  </a:solidFill>
                </a:uFill>
                <a:latin typeface="Arial"/>
                <a:ea typeface="DejaVu Sans"/>
              </a:rPr>
              <a:t>sync</a:t>
            </a:r>
            <a:endParaRPr b="0" lang="en-US" sz="1300" spc="-1" strike="noStrike">
              <a:solidFill>
                <a:srgbClr val="000000"/>
              </a:solidFill>
              <a:uFill>
                <a:solidFill>
                  <a:srgbClr val="ffffff"/>
                </a:solidFill>
              </a:uFill>
              <a:latin typeface="Arial"/>
            </a:endParaRPr>
          </a:p>
        </p:txBody>
      </p:sp>
      <p:sp>
        <p:nvSpPr>
          <p:cNvPr id="654"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BB8358EB-F2FD-4C62-AF25-EC36678F7D2E}"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33" dur="indefinite" restart="never" nodeType="tmRoot">
          <p:childTnLst>
            <p:seq>
              <p:cTn id="134"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Advanced Features</a:t>
            </a:r>
            <a:endParaRPr b="0" lang="en-US" sz="2800" spc="-1" strike="noStrike">
              <a:solidFill>
                <a:srgbClr val="000000"/>
              </a:solidFill>
              <a:uFill>
                <a:solidFill>
                  <a:srgbClr val="ffffff"/>
                </a:solidFill>
              </a:uFill>
              <a:latin typeface="Arial"/>
            </a:endParaRPr>
          </a:p>
        </p:txBody>
      </p:sp>
      <p:sp>
        <p:nvSpPr>
          <p:cNvPr id="656"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Send/Receive</a:t>
            </a:r>
            <a:endParaRPr b="0" lang="en-US" sz="1500" spc="-1" strike="noStrike">
              <a:solidFill>
                <a:srgbClr val="000000"/>
              </a:solidFill>
              <a:uFill>
                <a:solidFill>
                  <a:srgbClr val="ffffff"/>
                </a:solidFill>
              </a:uFill>
              <a:latin typeface="Arial"/>
            </a:endParaRPr>
          </a:p>
        </p:txBody>
      </p:sp>
      <p:sp>
        <p:nvSpPr>
          <p:cNvPr id="657" name="CustomShape 3"/>
          <p:cNvSpPr/>
          <p:nvPr/>
        </p:nvSpPr>
        <p:spPr>
          <a:xfrm>
            <a:off x="874800" y="1480320"/>
            <a:ext cx="7964640" cy="3183120"/>
          </a:xfrm>
          <a:prstGeom prst="rect">
            <a:avLst/>
          </a:prstGeom>
          <a:noFill/>
          <a:ln>
            <a:noFill/>
          </a:ln>
        </p:spPr>
        <p:style>
          <a:lnRef idx="0"/>
          <a:fillRef idx="0"/>
          <a:effectRef idx="0"/>
          <a:fontRef idx="minor"/>
        </p:style>
        <p:txBody>
          <a:bodyPr lIns="90000" rIns="90000" tIns="45000" bIns="45000"/>
          <a:p>
            <a:pPr marL="360">
              <a:lnSpc>
                <a:spcPct val="100000"/>
              </a:lnSpc>
              <a:spcAft>
                <a:spcPts val="400"/>
              </a:spcAft>
            </a:pPr>
            <a:r>
              <a:rPr b="0" lang="en-US" sz="1300" spc="-1" strike="noStrike">
                <a:solidFill>
                  <a:srgbClr val="0d2c40"/>
                </a:solidFill>
                <a:uFill>
                  <a:solidFill>
                    <a:srgbClr val="ffffff"/>
                  </a:solidFill>
                </a:uFill>
                <a:latin typeface="Arial"/>
                <a:ea typeface="DejaVu Sans"/>
              </a:rPr>
              <a:t># Create the initial snapshot for backup</a:t>
            </a:r>
            <a:endParaRPr b="0" lang="en-US" sz="1300" spc="-1" strike="noStrike">
              <a:solidFill>
                <a:srgbClr val="000000"/>
              </a:solidFill>
              <a:uFill>
                <a:solidFill>
                  <a:srgbClr val="ffffff"/>
                </a:solidFill>
              </a:uFill>
              <a:latin typeface="Arial"/>
            </a:endParaRPr>
          </a:p>
          <a:p>
            <a:pPr marL="360">
              <a:lnSpc>
                <a:spcPct val="100000"/>
              </a:lnSpc>
              <a:spcAft>
                <a:spcPts val="400"/>
              </a:spcAft>
            </a:pPr>
            <a:r>
              <a:rPr b="1" lang="en-US" sz="1300" spc="-1" strike="noStrike">
                <a:solidFill>
                  <a:srgbClr val="0d2c40"/>
                </a:solidFill>
                <a:uFill>
                  <a:solidFill>
                    <a:srgbClr val="ffffff"/>
                  </a:solidFill>
                </a:uFill>
                <a:latin typeface="Arial"/>
                <a:ea typeface="DejaVu Sans"/>
              </a:rPr>
              <a:t>btrfs subvolume snapshot -r /home /home/BACKUP</a:t>
            </a:r>
            <a:endParaRPr b="0" lang="en-US" sz="1300" spc="-1" strike="noStrike">
              <a:solidFill>
                <a:srgbClr val="000000"/>
              </a:solidFill>
              <a:uFill>
                <a:solidFill>
                  <a:srgbClr val="ffffff"/>
                </a:solidFill>
              </a:uFill>
              <a:latin typeface="Arial"/>
            </a:endParaRPr>
          </a:p>
          <a:p>
            <a:pPr marL="360">
              <a:lnSpc>
                <a:spcPct val="100000"/>
              </a:lnSpc>
              <a:spcAft>
                <a:spcPts val="400"/>
              </a:spcAft>
            </a:pPr>
            <a:r>
              <a:rPr b="1" lang="en-US" sz="1300" spc="-1" strike="noStrike">
                <a:solidFill>
                  <a:srgbClr val="0d2c40"/>
                </a:solidFill>
                <a:uFill>
                  <a:solidFill>
                    <a:srgbClr val="ffffff"/>
                  </a:solidFill>
                </a:uFill>
                <a:latin typeface="Arial"/>
                <a:ea typeface="DejaVu Sans"/>
              </a:rPr>
              <a:t>sync</a:t>
            </a:r>
            <a:endParaRPr b="0" lang="en-US" sz="1300" spc="-1" strike="noStrike">
              <a:solidFill>
                <a:srgbClr val="000000"/>
              </a:solidFill>
              <a:uFill>
                <a:solidFill>
                  <a:srgbClr val="ffffff"/>
                </a:solidFill>
              </a:uFill>
              <a:latin typeface="Arial"/>
            </a:endParaRPr>
          </a:p>
          <a:p>
            <a:pPr marL="360">
              <a:lnSpc>
                <a:spcPct val="100000"/>
              </a:lnSpc>
              <a:spcAft>
                <a:spcPts val="400"/>
              </a:spcAft>
            </a:pPr>
            <a:endParaRPr b="0" lang="en-US" sz="1300" spc="-1" strike="noStrike">
              <a:solidFill>
                <a:srgbClr val="000000"/>
              </a:solidFill>
              <a:uFill>
                <a:solidFill>
                  <a:srgbClr val="ffffff"/>
                </a:solidFill>
              </a:uFill>
              <a:latin typeface="Arial"/>
            </a:endParaRPr>
          </a:p>
          <a:p>
            <a:pPr marL="360">
              <a:lnSpc>
                <a:spcPct val="100000"/>
              </a:lnSpc>
              <a:spcAft>
                <a:spcPts val="400"/>
              </a:spcAft>
            </a:pPr>
            <a:r>
              <a:rPr b="0" lang="en-US" sz="1300" spc="-1" strike="noStrike">
                <a:solidFill>
                  <a:srgbClr val="0d2c40"/>
                </a:solidFill>
                <a:uFill>
                  <a:solidFill>
                    <a:srgbClr val="ffffff"/>
                  </a:solidFill>
                </a:uFill>
                <a:latin typeface="Arial"/>
                <a:ea typeface="DejaVu Sans"/>
              </a:rPr>
              <a:t># Backup to another portion of the local system</a:t>
            </a:r>
            <a:endParaRPr b="0" lang="en-US" sz="1300" spc="-1" strike="noStrike">
              <a:solidFill>
                <a:srgbClr val="000000"/>
              </a:solidFill>
              <a:uFill>
                <a:solidFill>
                  <a:srgbClr val="ffffff"/>
                </a:solidFill>
              </a:uFill>
              <a:latin typeface="Arial"/>
            </a:endParaRPr>
          </a:p>
          <a:p>
            <a:pPr marL="360">
              <a:lnSpc>
                <a:spcPct val="100000"/>
              </a:lnSpc>
              <a:spcAft>
                <a:spcPts val="400"/>
              </a:spcAft>
            </a:pPr>
            <a:r>
              <a:rPr b="1" lang="en-US" sz="1300" spc="-1" strike="noStrike">
                <a:solidFill>
                  <a:srgbClr val="0d2c40"/>
                </a:solidFill>
                <a:uFill>
                  <a:solidFill>
                    <a:srgbClr val="ffffff"/>
                  </a:solidFill>
                </a:uFill>
                <a:latin typeface="Arial"/>
                <a:ea typeface="DejaVu Sans"/>
              </a:rPr>
              <a:t>btrfs send /home/BACKUP | btrfs receive /backup/home</a:t>
            </a:r>
            <a:endParaRPr b="0" lang="en-US" sz="1300" spc="-1" strike="noStrike">
              <a:solidFill>
                <a:srgbClr val="000000"/>
              </a:solidFill>
              <a:uFill>
                <a:solidFill>
                  <a:srgbClr val="ffffff"/>
                </a:solidFill>
              </a:uFill>
              <a:latin typeface="Arial"/>
            </a:endParaRPr>
          </a:p>
          <a:p>
            <a:pPr marL="360">
              <a:lnSpc>
                <a:spcPct val="100000"/>
              </a:lnSpc>
              <a:spcAft>
                <a:spcPts val="400"/>
              </a:spcAft>
            </a:pPr>
            <a:endParaRPr b="0" lang="en-US" sz="1300" spc="-1" strike="noStrike">
              <a:solidFill>
                <a:srgbClr val="000000"/>
              </a:solidFill>
              <a:uFill>
                <a:solidFill>
                  <a:srgbClr val="ffffff"/>
                </a:solidFill>
              </a:uFill>
              <a:latin typeface="Arial"/>
            </a:endParaRPr>
          </a:p>
        </p:txBody>
      </p:sp>
      <p:sp>
        <p:nvSpPr>
          <p:cNvPr id="658"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92A9C320-04D1-4CE0-8435-2CA3B69A349D}"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35" dur="indefinite" restart="never" nodeType="tmRoot">
          <p:childTnLst>
            <p:seq>
              <p:cTn id="136"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Advanced Features</a:t>
            </a:r>
            <a:endParaRPr b="0" lang="en-US" sz="2800" spc="-1" strike="noStrike">
              <a:solidFill>
                <a:srgbClr val="000000"/>
              </a:solidFill>
              <a:uFill>
                <a:solidFill>
                  <a:srgbClr val="ffffff"/>
                </a:solidFill>
              </a:uFill>
              <a:latin typeface="Arial"/>
            </a:endParaRPr>
          </a:p>
        </p:txBody>
      </p:sp>
      <p:sp>
        <p:nvSpPr>
          <p:cNvPr id="660"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Send/Receive</a:t>
            </a:r>
            <a:endParaRPr b="0" lang="en-US" sz="1500" spc="-1" strike="noStrike">
              <a:solidFill>
                <a:srgbClr val="000000"/>
              </a:solidFill>
              <a:uFill>
                <a:solidFill>
                  <a:srgbClr val="ffffff"/>
                </a:solidFill>
              </a:uFill>
              <a:latin typeface="Arial"/>
            </a:endParaRPr>
          </a:p>
        </p:txBody>
      </p:sp>
      <p:sp>
        <p:nvSpPr>
          <p:cNvPr id="661" name="CustomShape 3"/>
          <p:cNvSpPr/>
          <p:nvPr/>
        </p:nvSpPr>
        <p:spPr>
          <a:xfrm>
            <a:off x="874800" y="1480320"/>
            <a:ext cx="7964640" cy="3183120"/>
          </a:xfrm>
          <a:prstGeom prst="rect">
            <a:avLst/>
          </a:prstGeom>
          <a:noFill/>
          <a:ln>
            <a:noFill/>
          </a:ln>
        </p:spPr>
        <p:style>
          <a:lnRef idx="0"/>
          <a:fillRef idx="0"/>
          <a:effectRef idx="0"/>
          <a:fontRef idx="minor"/>
        </p:style>
        <p:txBody>
          <a:bodyPr lIns="90000" rIns="90000" tIns="45000" bIns="45000"/>
          <a:p>
            <a:pPr marL="360">
              <a:lnSpc>
                <a:spcPct val="100000"/>
              </a:lnSpc>
              <a:spcAft>
                <a:spcPts val="400"/>
              </a:spcAft>
            </a:pPr>
            <a:r>
              <a:rPr b="0" lang="en-US" sz="1300" spc="-1" strike="noStrike">
                <a:solidFill>
                  <a:srgbClr val="0d2c40"/>
                </a:solidFill>
                <a:uFill>
                  <a:solidFill>
                    <a:srgbClr val="ffffff"/>
                  </a:solidFill>
                </a:uFill>
                <a:latin typeface="Arial"/>
                <a:ea typeface="DejaVu Sans"/>
              </a:rPr>
              <a:t># Create the initial snapshot for backup</a:t>
            </a:r>
            <a:endParaRPr b="0" lang="en-US" sz="1300" spc="-1" strike="noStrike">
              <a:solidFill>
                <a:srgbClr val="000000"/>
              </a:solidFill>
              <a:uFill>
                <a:solidFill>
                  <a:srgbClr val="ffffff"/>
                </a:solidFill>
              </a:uFill>
              <a:latin typeface="Arial"/>
            </a:endParaRPr>
          </a:p>
          <a:p>
            <a:pPr marL="360">
              <a:lnSpc>
                <a:spcPct val="100000"/>
              </a:lnSpc>
              <a:spcAft>
                <a:spcPts val="400"/>
              </a:spcAft>
            </a:pPr>
            <a:r>
              <a:rPr b="1" lang="en-US" sz="1300" spc="-1" strike="noStrike">
                <a:solidFill>
                  <a:srgbClr val="0d2c40"/>
                </a:solidFill>
                <a:uFill>
                  <a:solidFill>
                    <a:srgbClr val="ffffff"/>
                  </a:solidFill>
                </a:uFill>
                <a:latin typeface="Arial"/>
                <a:ea typeface="DejaVu Sans"/>
              </a:rPr>
              <a:t>btrfs subvolume snapshot -r /home /home/BACKUP</a:t>
            </a:r>
            <a:endParaRPr b="0" lang="en-US" sz="1300" spc="-1" strike="noStrike">
              <a:solidFill>
                <a:srgbClr val="000000"/>
              </a:solidFill>
              <a:uFill>
                <a:solidFill>
                  <a:srgbClr val="ffffff"/>
                </a:solidFill>
              </a:uFill>
              <a:latin typeface="Arial"/>
            </a:endParaRPr>
          </a:p>
          <a:p>
            <a:pPr marL="360">
              <a:lnSpc>
                <a:spcPct val="100000"/>
              </a:lnSpc>
              <a:spcAft>
                <a:spcPts val="400"/>
              </a:spcAft>
            </a:pPr>
            <a:r>
              <a:rPr b="1" lang="en-US" sz="1300" spc="-1" strike="noStrike">
                <a:solidFill>
                  <a:srgbClr val="0d2c40"/>
                </a:solidFill>
                <a:uFill>
                  <a:solidFill>
                    <a:srgbClr val="ffffff"/>
                  </a:solidFill>
                </a:uFill>
                <a:latin typeface="Arial"/>
                <a:ea typeface="DejaVu Sans"/>
              </a:rPr>
              <a:t>sync</a:t>
            </a:r>
            <a:endParaRPr b="0" lang="en-US" sz="1300" spc="-1" strike="noStrike">
              <a:solidFill>
                <a:srgbClr val="000000"/>
              </a:solidFill>
              <a:uFill>
                <a:solidFill>
                  <a:srgbClr val="ffffff"/>
                </a:solidFill>
              </a:uFill>
              <a:latin typeface="Arial"/>
            </a:endParaRPr>
          </a:p>
          <a:p>
            <a:pPr marL="360">
              <a:lnSpc>
                <a:spcPct val="100000"/>
              </a:lnSpc>
              <a:spcAft>
                <a:spcPts val="400"/>
              </a:spcAft>
            </a:pPr>
            <a:endParaRPr b="0" lang="en-US" sz="1300" spc="-1" strike="noStrike">
              <a:solidFill>
                <a:srgbClr val="000000"/>
              </a:solidFill>
              <a:uFill>
                <a:solidFill>
                  <a:srgbClr val="ffffff"/>
                </a:solidFill>
              </a:uFill>
              <a:latin typeface="Arial"/>
            </a:endParaRPr>
          </a:p>
          <a:p>
            <a:pPr marL="360">
              <a:lnSpc>
                <a:spcPct val="100000"/>
              </a:lnSpc>
              <a:spcAft>
                <a:spcPts val="400"/>
              </a:spcAft>
            </a:pPr>
            <a:r>
              <a:rPr b="0" lang="en-US" sz="1300" spc="-1" strike="noStrike">
                <a:solidFill>
                  <a:srgbClr val="0d2c40"/>
                </a:solidFill>
                <a:uFill>
                  <a:solidFill>
                    <a:srgbClr val="ffffff"/>
                  </a:solidFill>
                </a:uFill>
                <a:latin typeface="Arial"/>
                <a:ea typeface="DejaVu Sans"/>
              </a:rPr>
              <a:t># Backup to another portion of the local system</a:t>
            </a:r>
            <a:endParaRPr b="0" lang="en-US" sz="1300" spc="-1" strike="noStrike">
              <a:solidFill>
                <a:srgbClr val="000000"/>
              </a:solidFill>
              <a:uFill>
                <a:solidFill>
                  <a:srgbClr val="ffffff"/>
                </a:solidFill>
              </a:uFill>
              <a:latin typeface="Arial"/>
            </a:endParaRPr>
          </a:p>
          <a:p>
            <a:pPr marL="360">
              <a:lnSpc>
                <a:spcPct val="100000"/>
              </a:lnSpc>
              <a:spcAft>
                <a:spcPts val="400"/>
              </a:spcAft>
            </a:pPr>
            <a:r>
              <a:rPr b="1" lang="en-US" sz="1300" spc="-1" strike="noStrike">
                <a:solidFill>
                  <a:srgbClr val="0d2c40"/>
                </a:solidFill>
                <a:uFill>
                  <a:solidFill>
                    <a:srgbClr val="ffffff"/>
                  </a:solidFill>
                </a:uFill>
                <a:latin typeface="Arial"/>
                <a:ea typeface="DejaVu Sans"/>
              </a:rPr>
              <a:t>btrfs send /home/BACKUP | btrfs receive /backup/home</a:t>
            </a:r>
            <a:endParaRPr b="0" lang="en-US" sz="1300" spc="-1" strike="noStrike">
              <a:solidFill>
                <a:srgbClr val="000000"/>
              </a:solidFill>
              <a:uFill>
                <a:solidFill>
                  <a:srgbClr val="ffffff"/>
                </a:solidFill>
              </a:uFill>
              <a:latin typeface="Arial"/>
            </a:endParaRPr>
          </a:p>
          <a:p>
            <a:pPr marL="360">
              <a:lnSpc>
                <a:spcPct val="100000"/>
              </a:lnSpc>
              <a:spcAft>
                <a:spcPts val="400"/>
              </a:spcAft>
            </a:pPr>
            <a:endParaRPr b="0" lang="en-US" sz="1300" spc="-1" strike="noStrike">
              <a:solidFill>
                <a:srgbClr val="000000"/>
              </a:solidFill>
              <a:uFill>
                <a:solidFill>
                  <a:srgbClr val="ffffff"/>
                </a:solidFill>
              </a:uFill>
              <a:latin typeface="Arial"/>
            </a:endParaRPr>
          </a:p>
          <a:p>
            <a:pPr marL="360">
              <a:lnSpc>
                <a:spcPct val="100000"/>
              </a:lnSpc>
              <a:spcAft>
                <a:spcPts val="400"/>
              </a:spcAft>
            </a:pPr>
            <a:r>
              <a:rPr b="0" lang="en-US" sz="1300" spc="-1" strike="noStrike">
                <a:solidFill>
                  <a:srgbClr val="0d2c40"/>
                </a:solidFill>
                <a:uFill>
                  <a:solidFill>
                    <a:srgbClr val="ffffff"/>
                  </a:solidFill>
                </a:uFill>
                <a:latin typeface="Arial"/>
                <a:ea typeface="DejaVu Sans"/>
              </a:rPr>
              <a:t># Backup to another portion of the local system</a:t>
            </a:r>
            <a:endParaRPr b="0" lang="en-US" sz="1300" spc="-1" strike="noStrike">
              <a:solidFill>
                <a:srgbClr val="000000"/>
              </a:solidFill>
              <a:uFill>
                <a:solidFill>
                  <a:srgbClr val="ffffff"/>
                </a:solidFill>
              </a:uFill>
              <a:latin typeface="Arial"/>
            </a:endParaRPr>
          </a:p>
          <a:p>
            <a:pPr marL="360">
              <a:lnSpc>
                <a:spcPct val="100000"/>
              </a:lnSpc>
              <a:spcAft>
                <a:spcPts val="400"/>
              </a:spcAft>
            </a:pPr>
            <a:r>
              <a:rPr b="1" lang="en-US" sz="1300" spc="-1" strike="noStrike">
                <a:solidFill>
                  <a:srgbClr val="0d2c40"/>
                </a:solidFill>
                <a:uFill>
                  <a:solidFill>
                    <a:srgbClr val="ffffff"/>
                  </a:solidFill>
                </a:uFill>
                <a:latin typeface="Arial"/>
                <a:ea typeface="DejaVu Sans"/>
              </a:rPr>
              <a:t>btrfs send /home/BACKUP | ssh root@server “btrfs receive /backup/home”</a:t>
            </a:r>
            <a:endParaRPr b="0" lang="en-US" sz="1300" spc="-1" strike="noStrike">
              <a:solidFill>
                <a:srgbClr val="000000"/>
              </a:solidFill>
              <a:uFill>
                <a:solidFill>
                  <a:srgbClr val="ffffff"/>
                </a:solidFill>
              </a:uFill>
              <a:latin typeface="Arial"/>
            </a:endParaRPr>
          </a:p>
          <a:p>
            <a:pPr marL="360">
              <a:lnSpc>
                <a:spcPct val="100000"/>
              </a:lnSpc>
              <a:spcAft>
                <a:spcPts val="400"/>
              </a:spcAft>
            </a:pPr>
            <a:endParaRPr b="0" lang="en-US" sz="1300" spc="-1" strike="noStrike">
              <a:solidFill>
                <a:srgbClr val="000000"/>
              </a:solidFill>
              <a:uFill>
                <a:solidFill>
                  <a:srgbClr val="ffffff"/>
                </a:solidFill>
              </a:uFill>
              <a:latin typeface="Arial"/>
            </a:endParaRPr>
          </a:p>
        </p:txBody>
      </p:sp>
      <p:sp>
        <p:nvSpPr>
          <p:cNvPr id="662"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5F3F7627-3155-47F7-8B0A-1A93A8052A31}"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37" dur="indefinite" restart="never" nodeType="tmRoot">
          <p:childTnLst>
            <p:seq>
              <p:cTn id="138"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ts val="111"/>
              </a:lnSpc>
            </a:pPr>
            <a:r>
              <a:rPr b="1" lang="en-US" sz="2800" spc="-1" strike="noStrike">
                <a:solidFill>
                  <a:srgbClr val="0d2c40"/>
                </a:solidFill>
                <a:uFill>
                  <a:solidFill>
                    <a:srgbClr val="ffffff"/>
                  </a:solidFill>
                </a:uFill>
                <a:latin typeface="Arial"/>
                <a:ea typeface="DejaVu Sans"/>
              </a:rPr>
              <a:t>Overview</a:t>
            </a:r>
            <a:endParaRPr b="0" lang="en-US" sz="2800" spc="-1" strike="noStrike">
              <a:solidFill>
                <a:srgbClr val="000000"/>
              </a:solidFill>
              <a:uFill>
                <a:solidFill>
                  <a:srgbClr val="ffffff"/>
                </a:solidFill>
              </a:uFill>
              <a:latin typeface="Arial"/>
            </a:endParaRPr>
          </a:p>
        </p:txBody>
      </p:sp>
      <p:sp>
        <p:nvSpPr>
          <p:cNvPr id="431" name="CustomShape 2"/>
          <p:cNvSpPr/>
          <p:nvPr/>
        </p:nvSpPr>
        <p:spPr>
          <a:xfrm>
            <a:off x="874800" y="937080"/>
            <a:ext cx="7965000" cy="44064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What’s so great about it?</a:t>
            </a:r>
            <a:endParaRPr b="0" lang="en-US" sz="1500" spc="-1" strike="noStrike">
              <a:solidFill>
                <a:srgbClr val="000000"/>
              </a:solidFill>
              <a:uFill>
                <a:solidFill>
                  <a:srgbClr val="ffffff"/>
                </a:solidFill>
              </a:uFill>
              <a:latin typeface="Arial"/>
            </a:endParaRPr>
          </a:p>
        </p:txBody>
      </p:sp>
      <p:sp>
        <p:nvSpPr>
          <p:cNvPr id="432" name="CustomShape 3"/>
          <p:cNvSpPr/>
          <p:nvPr/>
        </p:nvSpPr>
        <p:spPr>
          <a:xfrm>
            <a:off x="874800" y="1480320"/>
            <a:ext cx="7965000" cy="3183480"/>
          </a:xfrm>
          <a:prstGeom prst="rect">
            <a:avLst/>
          </a:prstGeom>
          <a:noFill/>
          <a:ln>
            <a:noFill/>
          </a:ln>
        </p:spPr>
        <p:style>
          <a:lnRef idx="0"/>
          <a:fillRef idx="0"/>
          <a:effectRef idx="0"/>
          <a:fontRef idx="minor"/>
        </p:style>
        <p:txBody>
          <a:bodyPr lIns="90000" rIns="90000" tIns="45000" bIns="45000"/>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Online filesystem </a:t>
            </a:r>
            <a:r>
              <a:rPr b="1" lang="en-US" sz="1800" spc="-1" strike="noStrike">
                <a:solidFill>
                  <a:srgbClr val="029e47"/>
                </a:solidFill>
                <a:uFill>
                  <a:solidFill>
                    <a:srgbClr val="ffffff"/>
                  </a:solidFill>
                </a:uFill>
                <a:latin typeface="Arial"/>
                <a:ea typeface="DejaVu Sans"/>
              </a:rPr>
              <a:t>defragmentation</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In-place </a:t>
            </a:r>
            <a:r>
              <a:rPr b="1" lang="en-US" sz="1800" spc="-1" strike="noStrike">
                <a:solidFill>
                  <a:srgbClr val="029e47"/>
                </a:solidFill>
                <a:uFill>
                  <a:solidFill>
                    <a:srgbClr val="ffffff"/>
                  </a:solidFill>
                </a:uFill>
                <a:latin typeface="Arial"/>
                <a:ea typeface="DejaVu Sans"/>
              </a:rPr>
              <a:t>conversion</a:t>
            </a:r>
            <a:r>
              <a:rPr b="1" lang="en-US" sz="1800" spc="-1" strike="noStrike">
                <a:solidFill>
                  <a:srgbClr val="0d2c40"/>
                </a:solidFill>
                <a:uFill>
                  <a:solidFill>
                    <a:srgbClr val="ffffff"/>
                  </a:solidFill>
                </a:uFill>
                <a:latin typeface="Arial"/>
                <a:ea typeface="DejaVu Sans"/>
              </a:rPr>
              <a:t> of existing ext3/4 file systems</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29e47"/>
              </a:buClr>
              <a:buFont typeface="Arial"/>
              <a:buChar char="•"/>
            </a:pPr>
            <a:r>
              <a:rPr b="1" lang="en-US" sz="1800" spc="-1" strike="noStrike">
                <a:solidFill>
                  <a:srgbClr val="029e47"/>
                </a:solidFill>
                <a:uFill>
                  <a:solidFill>
                    <a:srgbClr val="ffffff"/>
                  </a:solidFill>
                </a:uFill>
                <a:latin typeface="Arial"/>
                <a:ea typeface="DejaVu Sans"/>
              </a:rPr>
              <a:t>Seed</a:t>
            </a:r>
            <a:r>
              <a:rPr b="1" lang="en-US" sz="1800" spc="-1" strike="noStrike">
                <a:solidFill>
                  <a:srgbClr val="0d2c40"/>
                </a:solidFill>
                <a:uFill>
                  <a:solidFill>
                    <a:srgbClr val="ffffff"/>
                  </a:solidFill>
                </a:uFill>
                <a:latin typeface="Arial"/>
                <a:ea typeface="DejaVu Sans"/>
              </a:rPr>
              <a:t> devices. </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Subvolume-aware </a:t>
            </a:r>
            <a:r>
              <a:rPr b="1" lang="en-US" sz="1800" spc="-1" strike="noStrike">
                <a:solidFill>
                  <a:srgbClr val="029e47"/>
                </a:solidFill>
                <a:uFill>
                  <a:solidFill>
                    <a:srgbClr val="ffffff"/>
                  </a:solidFill>
                </a:uFill>
                <a:latin typeface="Arial"/>
                <a:ea typeface="DejaVu Sans"/>
              </a:rPr>
              <a:t>quota</a:t>
            </a:r>
            <a:r>
              <a:rPr b="1" lang="en-US" sz="1800" spc="-1" strike="noStrike">
                <a:solidFill>
                  <a:srgbClr val="0d2c40"/>
                </a:solidFill>
                <a:uFill>
                  <a:solidFill>
                    <a:srgbClr val="ffffff"/>
                  </a:solidFill>
                </a:uFill>
                <a:latin typeface="Arial"/>
                <a:ea typeface="DejaVu Sans"/>
              </a:rPr>
              <a:t> support</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Efficient incremental filesystem </a:t>
            </a:r>
            <a:r>
              <a:rPr b="1" lang="en-US" sz="1800" spc="-1" strike="noStrike">
                <a:solidFill>
                  <a:srgbClr val="029e47"/>
                </a:solidFill>
                <a:uFill>
                  <a:solidFill>
                    <a:srgbClr val="ffffff"/>
                  </a:solidFill>
                </a:uFill>
                <a:latin typeface="Arial"/>
                <a:ea typeface="DejaVu Sans"/>
              </a:rPr>
              <a:t>mirroring</a:t>
            </a:r>
            <a:endParaRPr b="0" lang="en-US" sz="1800" spc="-1" strike="noStrike">
              <a:solidFill>
                <a:srgbClr val="000000"/>
              </a:solidFill>
              <a:uFill>
                <a:solidFill>
                  <a:srgbClr val="ffffff"/>
                </a:solidFill>
              </a:uFill>
              <a:latin typeface="Arial"/>
            </a:endParaRPr>
          </a:p>
          <a:p>
            <a:pPr marL="285840" indent="-284760">
              <a:lnSpc>
                <a:spcPct val="100000"/>
              </a:lnSpc>
              <a:spcAft>
                <a:spcPts val="400"/>
              </a:spcAft>
              <a:buClr>
                <a:srgbClr val="0d2c40"/>
              </a:buClr>
              <a:buFont typeface="Arial"/>
              <a:buChar char="•"/>
            </a:pPr>
            <a:r>
              <a:rPr b="1" lang="en-US" sz="1800" spc="-1" strike="noStrike">
                <a:solidFill>
                  <a:srgbClr val="0d2c40"/>
                </a:solidFill>
                <a:uFill>
                  <a:solidFill>
                    <a:srgbClr val="ffffff"/>
                  </a:solidFill>
                </a:uFill>
                <a:latin typeface="Arial"/>
                <a:ea typeface="DejaVu Sans"/>
              </a:rPr>
              <a:t>Batch </a:t>
            </a:r>
            <a:r>
              <a:rPr b="1" lang="en-US" sz="1800" spc="-1" strike="noStrike">
                <a:solidFill>
                  <a:srgbClr val="029e47"/>
                </a:solidFill>
                <a:uFill>
                  <a:solidFill>
                    <a:srgbClr val="ffffff"/>
                  </a:solidFill>
                </a:uFill>
                <a:latin typeface="Arial"/>
                <a:ea typeface="DejaVu Sans"/>
              </a:rPr>
              <a:t>deduplication</a:t>
            </a:r>
            <a:endParaRPr b="0" lang="en-US" sz="1800" spc="-1" strike="noStrike">
              <a:solidFill>
                <a:srgbClr val="000000"/>
              </a:solidFill>
              <a:uFill>
                <a:solidFill>
                  <a:srgbClr val="ffffff"/>
                </a:solidFill>
              </a:uFill>
              <a:latin typeface="Arial"/>
            </a:endParaRPr>
          </a:p>
        </p:txBody>
      </p:sp>
      <p:sp>
        <p:nvSpPr>
          <p:cNvPr id="433" name="CustomShape 4"/>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85854674-91A6-4260-9DC2-65E014B8CBA8}"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CustomShape 1"/>
          <p:cNvSpPr/>
          <p:nvPr/>
        </p:nvSpPr>
        <p:spPr>
          <a:xfrm>
            <a:off x="874800" y="343080"/>
            <a:ext cx="7964640" cy="584280"/>
          </a:xfrm>
          <a:prstGeom prst="rect">
            <a:avLst/>
          </a:prstGeom>
          <a:noFill/>
          <a:ln>
            <a:noFill/>
          </a:ln>
        </p:spPr>
        <p:style>
          <a:lnRef idx="0"/>
          <a:fillRef idx="0"/>
          <a:effectRef idx="0"/>
          <a:fontRef idx="minor"/>
        </p:style>
        <p:txBody>
          <a:bodyPr lIns="90000" rIns="90000" tIns="45000" bIns="45000" anchor="ctr"/>
          <a:p>
            <a:pPr>
              <a:lnSpc>
                <a:spcPts val="39"/>
              </a:lnSpc>
            </a:pPr>
            <a:r>
              <a:rPr b="1" lang="en-US" sz="2800" spc="-1" strike="noStrike">
                <a:solidFill>
                  <a:srgbClr val="0d2c40"/>
                </a:solidFill>
                <a:uFill>
                  <a:solidFill>
                    <a:srgbClr val="ffffff"/>
                  </a:solidFill>
                </a:uFill>
                <a:latin typeface="Arial"/>
                <a:ea typeface="DejaVu Sans"/>
              </a:rPr>
              <a:t>Advanced Features</a:t>
            </a:r>
            <a:endParaRPr b="0" lang="en-US" sz="2800" spc="-1" strike="noStrike">
              <a:solidFill>
                <a:srgbClr val="000000"/>
              </a:solidFill>
              <a:uFill>
                <a:solidFill>
                  <a:srgbClr val="ffffff"/>
                </a:solidFill>
              </a:uFill>
              <a:latin typeface="Arial"/>
            </a:endParaRPr>
          </a:p>
        </p:txBody>
      </p:sp>
      <p:sp>
        <p:nvSpPr>
          <p:cNvPr id="664" name="CustomShape 2"/>
          <p:cNvSpPr/>
          <p:nvPr/>
        </p:nvSpPr>
        <p:spPr>
          <a:xfrm>
            <a:off x="874800" y="937080"/>
            <a:ext cx="7964640" cy="440280"/>
          </a:xfrm>
          <a:prstGeom prst="rect">
            <a:avLst/>
          </a:prstGeom>
          <a:noFill/>
          <a:ln>
            <a:noFill/>
          </a:ln>
        </p:spPr>
        <p:style>
          <a:lnRef idx="0"/>
          <a:fillRef idx="0"/>
          <a:effectRef idx="0"/>
          <a:fontRef idx="minor"/>
        </p:style>
        <p:txBody>
          <a:bodyPr lIns="90000" rIns="90000" tIns="45000" bIns="45000"/>
          <a:p>
            <a:pPr>
              <a:lnSpc>
                <a:spcPct val="90000"/>
              </a:lnSpc>
              <a:spcAft>
                <a:spcPts val="400"/>
              </a:spcAft>
            </a:pPr>
            <a:r>
              <a:rPr b="1" lang="en-US" sz="1500" spc="-1" strike="noStrike">
                <a:solidFill>
                  <a:srgbClr val="02d35f"/>
                </a:solidFill>
                <a:uFill>
                  <a:solidFill>
                    <a:srgbClr val="ffffff"/>
                  </a:solidFill>
                </a:uFill>
                <a:latin typeface="Arial"/>
                <a:ea typeface="DejaVu Sans"/>
              </a:rPr>
              <a:t>Send/Receive</a:t>
            </a:r>
            <a:endParaRPr b="0" lang="en-US" sz="1500" spc="-1" strike="noStrike">
              <a:solidFill>
                <a:srgbClr val="000000"/>
              </a:solidFill>
              <a:uFill>
                <a:solidFill>
                  <a:srgbClr val="ffffff"/>
                </a:solidFill>
              </a:uFill>
              <a:latin typeface="Arial"/>
            </a:endParaRPr>
          </a:p>
        </p:txBody>
      </p:sp>
      <p:sp>
        <p:nvSpPr>
          <p:cNvPr id="665" name="CustomShape 3"/>
          <p:cNvSpPr/>
          <p:nvPr/>
        </p:nvSpPr>
        <p:spPr>
          <a:xfrm>
            <a:off x="874800" y="1480320"/>
            <a:ext cx="7964640" cy="3183120"/>
          </a:xfrm>
          <a:prstGeom prst="rect">
            <a:avLst/>
          </a:prstGeom>
          <a:noFill/>
          <a:ln>
            <a:noFill/>
          </a:ln>
        </p:spPr>
        <p:style>
          <a:lnRef idx="0"/>
          <a:fillRef idx="0"/>
          <a:effectRef idx="0"/>
          <a:fontRef idx="minor"/>
        </p:style>
        <p:txBody>
          <a:bodyPr lIns="90000" rIns="90000" tIns="45000" bIns="45000"/>
          <a:p>
            <a:pPr marL="360">
              <a:lnSpc>
                <a:spcPct val="100000"/>
              </a:lnSpc>
              <a:spcAft>
                <a:spcPts val="400"/>
              </a:spcAft>
            </a:pPr>
            <a:r>
              <a:rPr b="0" lang="en-US" sz="1300" spc="-1" strike="noStrike">
                <a:solidFill>
                  <a:srgbClr val="0d2c40"/>
                </a:solidFill>
                <a:uFill>
                  <a:solidFill>
                    <a:srgbClr val="ffffff"/>
                  </a:solidFill>
                </a:uFill>
                <a:latin typeface="Arial"/>
                <a:ea typeface="DejaVu Sans"/>
              </a:rPr>
              <a:t># Create the initial snapshot for backup</a:t>
            </a:r>
            <a:endParaRPr b="0" lang="en-US" sz="1300" spc="-1" strike="noStrike">
              <a:solidFill>
                <a:srgbClr val="000000"/>
              </a:solidFill>
              <a:uFill>
                <a:solidFill>
                  <a:srgbClr val="ffffff"/>
                </a:solidFill>
              </a:uFill>
              <a:latin typeface="Arial"/>
            </a:endParaRPr>
          </a:p>
          <a:p>
            <a:pPr marL="360">
              <a:lnSpc>
                <a:spcPct val="100000"/>
              </a:lnSpc>
              <a:spcAft>
                <a:spcPts val="400"/>
              </a:spcAft>
            </a:pPr>
            <a:r>
              <a:rPr b="1" lang="en-US" sz="1300" spc="-1" strike="noStrike">
                <a:solidFill>
                  <a:srgbClr val="0d2c40"/>
                </a:solidFill>
                <a:uFill>
                  <a:solidFill>
                    <a:srgbClr val="ffffff"/>
                  </a:solidFill>
                </a:uFill>
                <a:latin typeface="Arial"/>
                <a:ea typeface="DejaVu Sans"/>
              </a:rPr>
              <a:t>btrfs subvolume snapshot -r /home /home/BACKUP</a:t>
            </a:r>
            <a:endParaRPr b="0" lang="en-US" sz="1300" spc="-1" strike="noStrike">
              <a:solidFill>
                <a:srgbClr val="000000"/>
              </a:solidFill>
              <a:uFill>
                <a:solidFill>
                  <a:srgbClr val="ffffff"/>
                </a:solidFill>
              </a:uFill>
              <a:latin typeface="Arial"/>
            </a:endParaRPr>
          </a:p>
          <a:p>
            <a:pPr marL="360">
              <a:lnSpc>
                <a:spcPct val="100000"/>
              </a:lnSpc>
              <a:spcAft>
                <a:spcPts val="400"/>
              </a:spcAft>
            </a:pPr>
            <a:r>
              <a:rPr b="1" lang="en-US" sz="1300" spc="-1" strike="noStrike">
                <a:solidFill>
                  <a:srgbClr val="0d2c40"/>
                </a:solidFill>
                <a:uFill>
                  <a:solidFill>
                    <a:srgbClr val="ffffff"/>
                  </a:solidFill>
                </a:uFill>
                <a:latin typeface="Arial"/>
                <a:ea typeface="DejaVu Sans"/>
              </a:rPr>
              <a:t>sync</a:t>
            </a:r>
            <a:endParaRPr b="0" lang="en-US" sz="1300" spc="-1" strike="noStrike">
              <a:solidFill>
                <a:srgbClr val="000000"/>
              </a:solidFill>
              <a:uFill>
                <a:solidFill>
                  <a:srgbClr val="ffffff"/>
                </a:solidFill>
              </a:uFill>
              <a:latin typeface="Arial"/>
            </a:endParaRPr>
          </a:p>
          <a:p>
            <a:pPr marL="360">
              <a:lnSpc>
                <a:spcPct val="100000"/>
              </a:lnSpc>
              <a:spcAft>
                <a:spcPts val="400"/>
              </a:spcAft>
            </a:pPr>
            <a:endParaRPr b="0" lang="en-US" sz="1300" spc="-1" strike="noStrike">
              <a:solidFill>
                <a:srgbClr val="000000"/>
              </a:solidFill>
              <a:uFill>
                <a:solidFill>
                  <a:srgbClr val="ffffff"/>
                </a:solidFill>
              </a:uFill>
              <a:latin typeface="Arial"/>
            </a:endParaRPr>
          </a:p>
          <a:p>
            <a:pPr marL="360">
              <a:lnSpc>
                <a:spcPct val="100000"/>
              </a:lnSpc>
              <a:spcAft>
                <a:spcPts val="400"/>
              </a:spcAft>
            </a:pPr>
            <a:r>
              <a:rPr b="0" lang="en-US" sz="1300" spc="-1" strike="noStrike">
                <a:solidFill>
                  <a:srgbClr val="0d2c40"/>
                </a:solidFill>
                <a:uFill>
                  <a:solidFill>
                    <a:srgbClr val="ffffff"/>
                  </a:solidFill>
                </a:uFill>
                <a:latin typeface="Arial"/>
                <a:ea typeface="DejaVu Sans"/>
              </a:rPr>
              <a:t># Backup to another portion of the local system</a:t>
            </a:r>
            <a:endParaRPr b="0" lang="en-US" sz="1300" spc="-1" strike="noStrike">
              <a:solidFill>
                <a:srgbClr val="000000"/>
              </a:solidFill>
              <a:uFill>
                <a:solidFill>
                  <a:srgbClr val="ffffff"/>
                </a:solidFill>
              </a:uFill>
              <a:latin typeface="Arial"/>
            </a:endParaRPr>
          </a:p>
          <a:p>
            <a:pPr marL="360">
              <a:lnSpc>
                <a:spcPct val="100000"/>
              </a:lnSpc>
              <a:spcAft>
                <a:spcPts val="400"/>
              </a:spcAft>
            </a:pPr>
            <a:r>
              <a:rPr b="1" lang="en-US" sz="1300" spc="-1" strike="noStrike">
                <a:solidFill>
                  <a:srgbClr val="0d2c40"/>
                </a:solidFill>
                <a:uFill>
                  <a:solidFill>
                    <a:srgbClr val="ffffff"/>
                  </a:solidFill>
                </a:uFill>
                <a:latin typeface="Arial"/>
                <a:ea typeface="DejaVu Sans"/>
              </a:rPr>
              <a:t>btrfs send /home/BACKUP | btrfs receive /backup/home</a:t>
            </a:r>
            <a:endParaRPr b="0" lang="en-US" sz="1300" spc="-1" strike="noStrike">
              <a:solidFill>
                <a:srgbClr val="000000"/>
              </a:solidFill>
              <a:uFill>
                <a:solidFill>
                  <a:srgbClr val="ffffff"/>
                </a:solidFill>
              </a:uFill>
              <a:latin typeface="Arial"/>
            </a:endParaRPr>
          </a:p>
          <a:p>
            <a:pPr marL="360">
              <a:lnSpc>
                <a:spcPct val="100000"/>
              </a:lnSpc>
              <a:spcAft>
                <a:spcPts val="400"/>
              </a:spcAft>
            </a:pPr>
            <a:endParaRPr b="0" lang="en-US" sz="1300" spc="-1" strike="noStrike">
              <a:solidFill>
                <a:srgbClr val="000000"/>
              </a:solidFill>
              <a:uFill>
                <a:solidFill>
                  <a:srgbClr val="ffffff"/>
                </a:solidFill>
              </a:uFill>
              <a:latin typeface="Arial"/>
            </a:endParaRPr>
          </a:p>
          <a:p>
            <a:pPr marL="360">
              <a:lnSpc>
                <a:spcPct val="100000"/>
              </a:lnSpc>
              <a:spcAft>
                <a:spcPts val="400"/>
              </a:spcAft>
            </a:pPr>
            <a:r>
              <a:rPr b="0" lang="en-US" sz="1300" spc="-1" strike="noStrike">
                <a:solidFill>
                  <a:srgbClr val="0d2c40"/>
                </a:solidFill>
                <a:uFill>
                  <a:solidFill>
                    <a:srgbClr val="ffffff"/>
                  </a:solidFill>
                </a:uFill>
                <a:latin typeface="Arial"/>
                <a:ea typeface="DejaVu Sans"/>
              </a:rPr>
              <a:t># Backup to another portion of the local system</a:t>
            </a:r>
            <a:endParaRPr b="0" lang="en-US" sz="1300" spc="-1" strike="noStrike">
              <a:solidFill>
                <a:srgbClr val="000000"/>
              </a:solidFill>
              <a:uFill>
                <a:solidFill>
                  <a:srgbClr val="ffffff"/>
                </a:solidFill>
              </a:uFill>
              <a:latin typeface="Arial"/>
            </a:endParaRPr>
          </a:p>
          <a:p>
            <a:pPr marL="360">
              <a:lnSpc>
                <a:spcPct val="100000"/>
              </a:lnSpc>
              <a:spcAft>
                <a:spcPts val="400"/>
              </a:spcAft>
            </a:pPr>
            <a:r>
              <a:rPr b="1" lang="en-US" sz="1300" spc="-1" strike="noStrike">
                <a:solidFill>
                  <a:srgbClr val="0d2c40"/>
                </a:solidFill>
                <a:uFill>
                  <a:solidFill>
                    <a:srgbClr val="ffffff"/>
                  </a:solidFill>
                </a:uFill>
                <a:latin typeface="Arial"/>
                <a:ea typeface="DejaVu Sans"/>
              </a:rPr>
              <a:t>btrfs send /home/BACKUP | ssh root@server “btrfs receive /backup/home”</a:t>
            </a:r>
            <a:endParaRPr b="0" lang="en-US" sz="1300" spc="-1" strike="noStrike">
              <a:solidFill>
                <a:srgbClr val="000000"/>
              </a:solidFill>
              <a:uFill>
                <a:solidFill>
                  <a:srgbClr val="ffffff"/>
                </a:solidFill>
              </a:uFill>
              <a:latin typeface="Arial"/>
            </a:endParaRPr>
          </a:p>
          <a:p>
            <a:pPr marL="360">
              <a:lnSpc>
                <a:spcPct val="100000"/>
              </a:lnSpc>
              <a:spcAft>
                <a:spcPts val="400"/>
              </a:spcAft>
            </a:pPr>
            <a:endParaRPr b="0" lang="en-US" sz="1300" spc="-1" strike="noStrike">
              <a:solidFill>
                <a:srgbClr val="000000"/>
              </a:solidFill>
              <a:uFill>
                <a:solidFill>
                  <a:srgbClr val="ffffff"/>
                </a:solidFill>
              </a:uFill>
              <a:latin typeface="Arial"/>
            </a:endParaRPr>
          </a:p>
          <a:p>
            <a:pPr marL="360">
              <a:lnSpc>
                <a:spcPct val="100000"/>
              </a:lnSpc>
              <a:spcAft>
                <a:spcPts val="400"/>
              </a:spcAft>
            </a:pPr>
            <a:r>
              <a:rPr b="0" lang="en-US" sz="1300" spc="-1" strike="noStrike">
                <a:solidFill>
                  <a:srgbClr val="0d2c40"/>
                </a:solidFill>
                <a:uFill>
                  <a:solidFill>
                    <a:srgbClr val="ffffff"/>
                  </a:solidFill>
                </a:uFill>
                <a:latin typeface="Arial"/>
                <a:ea typeface="DejaVu Sans"/>
              </a:rPr>
              <a:t># Create a new backup snapshot and perform incremental send/receive</a:t>
            </a:r>
            <a:endParaRPr b="0" lang="en-US" sz="1300" spc="-1" strike="noStrike">
              <a:solidFill>
                <a:srgbClr val="000000"/>
              </a:solidFill>
              <a:uFill>
                <a:solidFill>
                  <a:srgbClr val="ffffff"/>
                </a:solidFill>
              </a:uFill>
              <a:latin typeface="Arial"/>
            </a:endParaRPr>
          </a:p>
          <a:p>
            <a:pPr marL="360">
              <a:lnSpc>
                <a:spcPct val="100000"/>
              </a:lnSpc>
              <a:spcAft>
                <a:spcPts val="400"/>
              </a:spcAft>
            </a:pPr>
            <a:r>
              <a:rPr b="1" lang="en-US" sz="1300" spc="-1" strike="noStrike">
                <a:solidFill>
                  <a:srgbClr val="0d2c40"/>
                </a:solidFill>
                <a:uFill>
                  <a:solidFill>
                    <a:srgbClr val="ffffff"/>
                  </a:solidFill>
                </a:uFill>
                <a:latin typeface="Arial"/>
                <a:ea typeface="DejaVu Sans"/>
              </a:rPr>
              <a:t>btrfs subvolume snapshot -r /home /home/BACKUP-new</a:t>
            </a:r>
            <a:endParaRPr b="0" lang="en-US" sz="1300" spc="-1" strike="noStrike">
              <a:solidFill>
                <a:srgbClr val="000000"/>
              </a:solidFill>
              <a:uFill>
                <a:solidFill>
                  <a:srgbClr val="ffffff"/>
                </a:solidFill>
              </a:uFill>
              <a:latin typeface="Arial"/>
            </a:endParaRPr>
          </a:p>
          <a:p>
            <a:pPr marL="360">
              <a:lnSpc>
                <a:spcPct val="100000"/>
              </a:lnSpc>
              <a:spcAft>
                <a:spcPts val="400"/>
              </a:spcAft>
            </a:pPr>
            <a:r>
              <a:rPr b="1" lang="en-US" sz="1300" spc="-1" strike="noStrike">
                <a:solidFill>
                  <a:srgbClr val="0d2c40"/>
                </a:solidFill>
                <a:uFill>
                  <a:solidFill>
                    <a:srgbClr val="ffffff"/>
                  </a:solidFill>
                </a:uFill>
                <a:latin typeface="Arial"/>
                <a:ea typeface="DejaVu Sans"/>
              </a:rPr>
              <a:t>sync</a:t>
            </a:r>
            <a:endParaRPr b="0" lang="en-US" sz="1300" spc="-1" strike="noStrike">
              <a:solidFill>
                <a:srgbClr val="000000"/>
              </a:solidFill>
              <a:uFill>
                <a:solidFill>
                  <a:srgbClr val="ffffff"/>
                </a:solidFill>
              </a:uFill>
              <a:latin typeface="Arial"/>
            </a:endParaRPr>
          </a:p>
          <a:p>
            <a:pPr marL="360">
              <a:lnSpc>
                <a:spcPct val="100000"/>
              </a:lnSpc>
              <a:spcAft>
                <a:spcPts val="400"/>
              </a:spcAft>
            </a:pPr>
            <a:r>
              <a:rPr b="1" lang="en-US" sz="1300" spc="-1" strike="noStrike">
                <a:solidFill>
                  <a:srgbClr val="0d2c40"/>
                </a:solidFill>
                <a:uFill>
                  <a:solidFill>
                    <a:srgbClr val="ffffff"/>
                  </a:solidFill>
                </a:uFill>
                <a:latin typeface="Arial"/>
                <a:ea typeface="DejaVu Sans"/>
              </a:rPr>
              <a:t>btrfs send -p /home/BACKUP /home/BACKUP-new | btrfs receive /backup/home</a:t>
            </a:r>
            <a:endParaRPr b="0" lang="en-US" sz="1300" spc="-1" strike="noStrike">
              <a:solidFill>
                <a:srgbClr val="000000"/>
              </a:solidFill>
              <a:uFill>
                <a:solidFill>
                  <a:srgbClr val="ffffff"/>
                </a:solidFill>
              </a:uFill>
              <a:latin typeface="Arial"/>
            </a:endParaRPr>
          </a:p>
          <a:p>
            <a:pPr marL="360">
              <a:lnSpc>
                <a:spcPct val="100000"/>
              </a:lnSpc>
              <a:spcAft>
                <a:spcPts val="400"/>
              </a:spcAft>
            </a:pPr>
            <a:endParaRPr b="0" lang="en-US" sz="1300" spc="-1" strike="noStrike">
              <a:solidFill>
                <a:srgbClr val="000000"/>
              </a:solidFill>
              <a:uFill>
                <a:solidFill>
                  <a:srgbClr val="ffffff"/>
                </a:solidFill>
              </a:uFill>
              <a:latin typeface="Arial"/>
            </a:endParaRPr>
          </a:p>
        </p:txBody>
      </p:sp>
      <p:sp>
        <p:nvSpPr>
          <p:cNvPr id="666" name="CustomShape 4"/>
          <p:cNvSpPr/>
          <p:nvPr/>
        </p:nvSpPr>
        <p:spPr>
          <a:xfrm>
            <a:off x="8709480" y="4806000"/>
            <a:ext cx="190440" cy="19044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57CB909F-6760-40FF-ADE0-6AD5B1357BEA}"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39" dur="indefinite" restart="never" nodeType="tmRoot">
          <p:childTnLst>
            <p:seq>
              <p:cTn id="140"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CustomShape 1"/>
          <p:cNvSpPr/>
          <p:nvPr/>
        </p:nvSpPr>
        <p:spPr>
          <a:xfrm>
            <a:off x="762120" y="1665000"/>
            <a:ext cx="7619040" cy="181260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a0ff5f"/>
                </a:solidFill>
                <a:uFill>
                  <a:solidFill>
                    <a:srgbClr val="ffffff"/>
                  </a:solidFill>
                </a:uFill>
                <a:latin typeface="Arial"/>
                <a:ea typeface="DejaVu Sans"/>
              </a:rPr>
              <a:t>Wrap-Up</a:t>
            </a:r>
            <a:endParaRPr b="0" lang="en-US" sz="2800" spc="-1" strike="noStrike">
              <a:solidFill>
                <a:srgbClr val="000000"/>
              </a:solidFill>
              <a:uFill>
                <a:solidFill>
                  <a:srgbClr val="ffffff"/>
                </a:solidFill>
              </a:uFill>
              <a:latin typeface="Arial"/>
            </a:endParaRPr>
          </a:p>
        </p:txBody>
      </p:sp>
      <p:sp>
        <p:nvSpPr>
          <p:cNvPr id="668" name="CustomShape 2"/>
          <p:cNvSpPr/>
          <p:nvPr/>
        </p:nvSpPr>
        <p:spPr>
          <a:xfrm>
            <a:off x="8747640" y="4806000"/>
            <a:ext cx="190800" cy="190800"/>
          </a:xfrm>
          <a:prstGeom prst="rect">
            <a:avLst/>
          </a:prstGeom>
          <a:solidFill>
            <a:srgbClr val="ffffff"/>
          </a:solidFill>
          <a:ln>
            <a:noFill/>
          </a:ln>
        </p:spPr>
        <p:style>
          <a:lnRef idx="0"/>
          <a:fillRef idx="0"/>
          <a:effectRef idx="0"/>
          <a:fontRef idx="minor"/>
        </p:style>
        <p:txBody>
          <a:bodyPr lIns="0" rIns="0" tIns="0" bIns="0" anchor="ctr"/>
          <a:p>
            <a:pPr algn="ctr">
              <a:lnSpc>
                <a:spcPct val="100000"/>
              </a:lnSpc>
            </a:pPr>
            <a:fld id="{CA61BD5C-858C-4A2A-B121-BE519811AE79}" type="slidenum">
              <a:rPr b="0" lang="en-US" sz="680" spc="-1" strike="noStrike">
                <a:solidFill>
                  <a:srgbClr val="02d35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41" dur="indefinite" restart="never" nodeType="tmRoot">
          <p:childTnLst>
            <p:seq>
              <p:cTn id="142"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CustomShape 1"/>
          <p:cNvSpPr/>
          <p:nvPr/>
        </p:nvSpPr>
        <p:spPr>
          <a:xfrm>
            <a:off x="874800" y="199080"/>
            <a:ext cx="7965000" cy="58464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0d2c40"/>
                </a:solidFill>
                <a:uFill>
                  <a:solidFill>
                    <a:srgbClr val="ffffff"/>
                  </a:solidFill>
                </a:uFill>
                <a:latin typeface="Arial"/>
                <a:ea typeface="DejaVu Sans"/>
              </a:rPr>
              <a:t>Key Takeaway</a:t>
            </a:r>
            <a:endParaRPr b="0" lang="en-US" sz="2800" spc="-1" strike="noStrike">
              <a:solidFill>
                <a:srgbClr val="000000"/>
              </a:solidFill>
              <a:uFill>
                <a:solidFill>
                  <a:srgbClr val="ffffff"/>
                </a:solidFill>
              </a:uFill>
              <a:latin typeface="Arial"/>
            </a:endParaRPr>
          </a:p>
        </p:txBody>
      </p:sp>
      <p:sp>
        <p:nvSpPr>
          <p:cNvPr id="670" name="CustomShape 2"/>
          <p:cNvSpPr/>
          <p:nvPr/>
        </p:nvSpPr>
        <p:spPr>
          <a:xfrm>
            <a:off x="914400" y="783720"/>
            <a:ext cx="8229600" cy="360540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1" lang="en-US" sz="1600" spc="-1" strike="noStrike">
                <a:solidFill>
                  <a:srgbClr val="029e47"/>
                </a:solidFill>
                <a:uFill>
                  <a:solidFill>
                    <a:srgbClr val="ffffff"/>
                  </a:solidFill>
                </a:uFill>
                <a:latin typeface="Arial"/>
                <a:ea typeface="DejaVu Sans"/>
              </a:rPr>
              <a:t>Not so long ago, in a datacenter not so far away...</a:t>
            </a:r>
            <a:endParaRPr b="0" lang="en-US" sz="1600" spc="-1" strike="noStrike">
              <a:solidFill>
                <a:srgbClr val="000000"/>
              </a:solidFill>
              <a:uFill>
                <a:solidFill>
                  <a:srgbClr val="ffffff"/>
                </a:solidFill>
              </a:uFill>
              <a:latin typeface="Arial"/>
            </a:endParaRPr>
          </a:p>
          <a:p>
            <a:pPr>
              <a:lnSpc>
                <a:spcPct val="100000"/>
              </a:lnSpc>
              <a:spcAft>
                <a:spcPts val="400"/>
              </a:spcAft>
            </a:pP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29e47"/>
                </a:solidFill>
                <a:uFill>
                  <a:solidFill>
                    <a:srgbClr val="ffffff"/>
                  </a:solidFill>
                </a:uFill>
                <a:latin typeface="Arial"/>
                <a:ea typeface="DejaVu Sans"/>
              </a:rPr>
              <a:t>Storage mirroring/striping (RAID), pooling/segmentation/snapshotting (LVM), backup/restore, and compression were implemented individually by separate tools</a:t>
            </a:r>
            <a:endParaRPr b="0" lang="en-US" sz="1600" spc="-1" strike="noStrike">
              <a:solidFill>
                <a:srgbClr val="000000"/>
              </a:solidFill>
              <a:uFill>
                <a:solidFill>
                  <a:srgbClr val="ffffff"/>
                </a:solidFill>
              </a:uFill>
              <a:latin typeface="Arial"/>
            </a:endParaRPr>
          </a:p>
          <a:p>
            <a:pPr>
              <a:lnSpc>
                <a:spcPct val="100000"/>
              </a:lnSpc>
              <a:spcAft>
                <a:spcPts val="400"/>
              </a:spcAft>
            </a:pP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	</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In the datacenter of today</a:t>
            </a:r>
            <a:endParaRPr b="0" lang="en-US" sz="1600" spc="-1" strike="noStrike">
              <a:solidFill>
                <a:srgbClr val="000000"/>
              </a:solidFill>
              <a:uFill>
                <a:solidFill>
                  <a:srgbClr val="ffffff"/>
                </a:solidFill>
              </a:uFill>
              <a:latin typeface="Arial"/>
            </a:endParaRPr>
          </a:p>
          <a:p>
            <a:pPr>
              <a:lnSpc>
                <a:spcPct val="100000"/>
              </a:lnSpc>
              <a:spcAft>
                <a:spcPts val="400"/>
              </a:spcAft>
            </a:pP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BTRFS handles all of these functions as an integrated </a:t>
            </a: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whole, allowing for greater flexibility without requiring the </a:t>
            </a: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filesystem to be offline.  </a:t>
            </a:r>
            <a:endParaRPr b="0" lang="en-US" sz="1600" spc="-1" strike="noStrike">
              <a:solidFill>
                <a:srgbClr val="000000"/>
              </a:solidFill>
              <a:uFill>
                <a:solidFill>
                  <a:srgbClr val="ffffff"/>
                </a:solidFill>
              </a:uFill>
              <a:latin typeface="Arial"/>
            </a:endParaRPr>
          </a:p>
          <a:p>
            <a:pPr>
              <a:lnSpc>
                <a:spcPct val="100000"/>
              </a:lnSpc>
              <a:spcAft>
                <a:spcPts val="400"/>
              </a:spcAft>
            </a:pP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29e47"/>
                </a:solidFill>
                <a:uFill>
                  <a:solidFill>
                    <a:srgbClr val="ffffff"/>
                  </a:solidFill>
                </a:uFill>
                <a:latin typeface="Arial"/>
                <a:ea typeface="DejaVu Sans"/>
              </a:rPr>
              <a:t>	</a:t>
            </a:r>
            <a:r>
              <a:rPr b="1" lang="en-US" sz="1600" spc="-1" strike="noStrike">
                <a:solidFill>
                  <a:srgbClr val="029e47"/>
                </a:solidFill>
                <a:uFill>
                  <a:solidFill>
                    <a:srgbClr val="ffffff"/>
                  </a:solidFill>
                </a:uFill>
                <a:latin typeface="Arial"/>
                <a:ea typeface="DejaVu Sans"/>
              </a:rPr>
              <a:t>	</a:t>
            </a:r>
            <a:endParaRPr b="0" lang="en-US" sz="1600" spc="-1" strike="noStrike">
              <a:solidFill>
                <a:srgbClr val="000000"/>
              </a:solidFill>
              <a:uFill>
                <a:solidFill>
                  <a:srgbClr val="ffffff"/>
                </a:solidFill>
              </a:uFill>
              <a:latin typeface="Arial"/>
            </a:endParaRPr>
          </a:p>
        </p:txBody>
      </p:sp>
      <p:sp>
        <p:nvSpPr>
          <p:cNvPr id="671" name="CustomShape 3"/>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7185FFA3-275E-4AC6-B3DD-0EB34FC55809}"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pic>
        <p:nvPicPr>
          <p:cNvPr id="672" name="" descr=""/>
          <p:cNvPicPr/>
          <p:nvPr/>
        </p:nvPicPr>
        <p:blipFill>
          <a:blip r:embed="rId1"/>
          <a:stretch/>
        </p:blipFill>
        <p:spPr>
          <a:xfrm>
            <a:off x="552240" y="1946520"/>
            <a:ext cx="3592800" cy="3118320"/>
          </a:xfrm>
          <a:prstGeom prst="rect">
            <a:avLst/>
          </a:prstGeom>
          <a:ln>
            <a:noFill/>
          </a:ln>
        </p:spPr>
      </p:pic>
    </p:spTree>
  </p:cSld>
  <p:transition spd="med">
    <p:fade/>
  </p:transition>
  <p:timing>
    <p:tnLst>
      <p:par>
        <p:cTn id="143" dur="indefinite" restart="never" nodeType="tmRoot">
          <p:childTnLst>
            <p:seq>
              <p:cTn id="144"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CustomShape 1"/>
          <p:cNvSpPr/>
          <p:nvPr/>
        </p:nvSpPr>
        <p:spPr>
          <a:xfrm>
            <a:off x="874800" y="343080"/>
            <a:ext cx="7965000" cy="58464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0d2c40"/>
                </a:solidFill>
                <a:uFill>
                  <a:solidFill>
                    <a:srgbClr val="ffffff"/>
                  </a:solidFill>
                </a:uFill>
                <a:latin typeface="Arial"/>
                <a:ea typeface="DejaVu Sans"/>
              </a:rPr>
              <a:t>Additional Information</a:t>
            </a:r>
            <a:endParaRPr b="0" lang="en-US" sz="2800" spc="-1" strike="noStrike">
              <a:solidFill>
                <a:srgbClr val="000000"/>
              </a:solidFill>
              <a:uFill>
                <a:solidFill>
                  <a:srgbClr val="ffffff"/>
                </a:solidFill>
              </a:uFill>
              <a:latin typeface="Arial"/>
            </a:endParaRPr>
          </a:p>
        </p:txBody>
      </p:sp>
      <p:sp>
        <p:nvSpPr>
          <p:cNvPr id="674" name="CustomShape 2"/>
          <p:cNvSpPr/>
          <p:nvPr/>
        </p:nvSpPr>
        <p:spPr>
          <a:xfrm>
            <a:off x="874800" y="1127520"/>
            <a:ext cx="7965000" cy="3536280"/>
          </a:xfrm>
          <a:prstGeom prst="rect">
            <a:avLst/>
          </a:prstGeom>
          <a:noFill/>
          <a:ln>
            <a:noFill/>
          </a:ln>
        </p:spPr>
        <p:style>
          <a:lnRef idx="0"/>
          <a:fillRef idx="0"/>
          <a:effectRef idx="0"/>
          <a:fontRef idx="minor"/>
        </p:style>
        <p:txBody>
          <a:bodyPr lIns="90000" rIns="90000" tIns="45000" bIns="45000"/>
          <a:p>
            <a:pPr>
              <a:lnSpc>
                <a:spcPct val="100000"/>
              </a:lnSpc>
              <a:spcAft>
                <a:spcPts val="400"/>
              </a:spcAft>
            </a:pPr>
            <a:r>
              <a:rPr b="1" lang="en-US" sz="1600" spc="-1" strike="noStrike">
                <a:solidFill>
                  <a:srgbClr val="029e47"/>
                </a:solidFill>
                <a:uFill>
                  <a:solidFill>
                    <a:srgbClr val="ffffff"/>
                  </a:solidFill>
                </a:uFill>
                <a:latin typeface="Arial"/>
                <a:ea typeface="DejaVu Sans"/>
              </a:rPr>
              <a:t>SUSE Storage Administration Guide for SLES 12 SP2</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400" spc="-1" strike="noStrike" u="sng">
                <a:solidFill>
                  <a:srgbClr val="0000ff"/>
                </a:solidFill>
                <a:uFill>
                  <a:solidFill>
                    <a:srgbClr val="ffffff"/>
                  </a:solidFill>
                </a:uFill>
                <a:latin typeface="Arial"/>
                <a:ea typeface="DejaVu Sans"/>
                <a:hlinkClick r:id="rId1"/>
              </a:rPr>
              <a:t>https://www.suse.com/documentation/sles-12/singlehtml/stor_admin/stor_admin.html#sec.filesystems.major.btrfs</a:t>
            </a:r>
            <a:endParaRPr b="0" lang="en-US" sz="1400" spc="-1" strike="noStrike">
              <a:solidFill>
                <a:srgbClr val="000000"/>
              </a:solidFill>
              <a:uFill>
                <a:solidFill>
                  <a:srgbClr val="ffffff"/>
                </a:solidFill>
              </a:uFill>
              <a:latin typeface="Arial"/>
            </a:endParaRPr>
          </a:p>
          <a:p>
            <a:pPr>
              <a:lnSpc>
                <a:spcPct val="100000"/>
              </a:lnSpc>
              <a:spcAft>
                <a:spcPts val="400"/>
              </a:spcAft>
            </a:pPr>
            <a:endParaRPr b="0" lang="en-US" sz="14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29e47"/>
                </a:solidFill>
                <a:uFill>
                  <a:solidFill>
                    <a:srgbClr val="ffffff"/>
                  </a:solidFill>
                </a:uFill>
                <a:latin typeface="Arial"/>
                <a:ea typeface="DejaVu Sans"/>
              </a:rPr>
              <a:t>Community BTRFS wiki page</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400" spc="-1" strike="noStrike" u="sng">
                <a:solidFill>
                  <a:srgbClr val="0000ff"/>
                </a:solidFill>
                <a:uFill>
                  <a:solidFill>
                    <a:srgbClr val="ffffff"/>
                  </a:solidFill>
                </a:uFill>
                <a:latin typeface="Arial"/>
                <a:ea typeface="DejaVu Sans"/>
                <a:hlinkClick r:id="rId2"/>
              </a:rPr>
              <a:t>https://btrfs.wiki.kernel.org/index.php/Main_Page</a:t>
            </a:r>
            <a:endParaRPr b="0" lang="en-US" sz="1400" spc="-1" strike="noStrike">
              <a:solidFill>
                <a:srgbClr val="000000"/>
              </a:solidFill>
              <a:uFill>
                <a:solidFill>
                  <a:srgbClr val="ffffff"/>
                </a:solidFill>
              </a:uFill>
              <a:latin typeface="Arial"/>
            </a:endParaRPr>
          </a:p>
          <a:p>
            <a:pPr>
              <a:lnSpc>
                <a:spcPct val="100000"/>
              </a:lnSpc>
              <a:spcAft>
                <a:spcPts val="400"/>
              </a:spcAft>
            </a:pPr>
            <a:endParaRPr b="0" lang="en-US" sz="14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29e47"/>
                </a:solidFill>
                <a:uFill>
                  <a:solidFill>
                    <a:srgbClr val="ffffff"/>
                  </a:solidFill>
                </a:uFill>
                <a:latin typeface="Arial"/>
                <a:ea typeface="DejaVu Sans"/>
              </a:rPr>
              <a:t>SUSE Coming to Windows Store in Windows 10 Fall Creators Update</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400" spc="-1" strike="noStrike" u="sng">
                <a:solidFill>
                  <a:srgbClr val="0000ff"/>
                </a:solidFill>
                <a:uFill>
                  <a:solidFill>
                    <a:srgbClr val="ffffff"/>
                  </a:solidFill>
                </a:uFill>
                <a:latin typeface="Arial"/>
                <a:ea typeface="DejaVu Sans"/>
                <a:hlinkClick r:id="rId3"/>
              </a:rPr>
              <a:t>https://www.suse.com/communities/blog/announcing-suse-linux-enterprise-server-available-windows-10/</a:t>
            </a:r>
            <a:endParaRPr b="0" lang="en-US" sz="1400" spc="-1" strike="noStrike">
              <a:solidFill>
                <a:srgbClr val="000000"/>
              </a:solidFill>
              <a:uFill>
                <a:solidFill>
                  <a:srgbClr val="ffffff"/>
                </a:solidFill>
              </a:uFill>
              <a:latin typeface="Arial"/>
            </a:endParaRPr>
          </a:p>
          <a:p>
            <a:pPr>
              <a:lnSpc>
                <a:spcPct val="100000"/>
              </a:lnSpc>
              <a:spcAft>
                <a:spcPts val="400"/>
              </a:spcAft>
            </a:pPr>
            <a:endParaRPr b="0" lang="en-US" sz="1400" spc="-1" strike="noStrike">
              <a:solidFill>
                <a:srgbClr val="000000"/>
              </a:solidFill>
              <a:uFill>
                <a:solidFill>
                  <a:srgbClr val="ffffff"/>
                </a:solidFill>
              </a:uFill>
              <a:latin typeface="Arial"/>
            </a:endParaRPr>
          </a:p>
          <a:p>
            <a:pPr>
              <a:lnSpc>
                <a:spcPct val="100000"/>
              </a:lnSpc>
              <a:spcAft>
                <a:spcPts val="400"/>
              </a:spcAft>
            </a:pPr>
            <a:r>
              <a:rPr b="1" lang="en-US" sz="1600" spc="-1" strike="noStrike">
                <a:solidFill>
                  <a:srgbClr val="029e47"/>
                </a:solidFill>
                <a:uFill>
                  <a:solidFill>
                    <a:srgbClr val="ffffff"/>
                  </a:solidFill>
                </a:uFill>
                <a:latin typeface="Arial"/>
                <a:ea typeface="DejaVu Sans"/>
              </a:rPr>
              <a:t>SUSE Linux Enterprise Server for Raspberry Pi</a:t>
            </a:r>
            <a:endParaRPr b="0" lang="en-US" sz="1600" spc="-1" strike="noStrike">
              <a:solidFill>
                <a:srgbClr val="000000"/>
              </a:solidFill>
              <a:uFill>
                <a:solidFill>
                  <a:srgbClr val="ffffff"/>
                </a:solidFill>
              </a:uFill>
              <a:latin typeface="Arial"/>
            </a:endParaRPr>
          </a:p>
          <a:p>
            <a:pPr>
              <a:lnSpc>
                <a:spcPct val="100000"/>
              </a:lnSpc>
              <a:spcAft>
                <a:spcPts val="400"/>
              </a:spcAft>
            </a:pPr>
            <a:r>
              <a:rPr b="1" lang="en-US" sz="1400" spc="-1" strike="noStrike">
                <a:solidFill>
                  <a:srgbClr val="0d2c40"/>
                </a:solidFill>
                <a:uFill>
                  <a:solidFill>
                    <a:srgbClr val="ffffff"/>
                  </a:solidFill>
                </a:uFill>
                <a:latin typeface="Arial"/>
                <a:ea typeface="DejaVu Sans"/>
              </a:rPr>
              <a:t>https://www.suse.com/products/arm/raspberry-pi/</a:t>
            </a:r>
            <a:endParaRPr b="0" lang="en-US" sz="1400" spc="-1" strike="noStrike">
              <a:solidFill>
                <a:srgbClr val="000000"/>
              </a:solidFill>
              <a:uFill>
                <a:solidFill>
                  <a:srgbClr val="ffffff"/>
                </a:solidFill>
              </a:uFill>
              <a:latin typeface="Arial"/>
            </a:endParaRPr>
          </a:p>
        </p:txBody>
      </p:sp>
      <p:sp>
        <p:nvSpPr>
          <p:cNvPr id="675" name="CustomShape 3"/>
          <p:cNvSpPr/>
          <p:nvPr/>
        </p:nvSpPr>
        <p:spPr>
          <a:xfrm>
            <a:off x="8709480" y="4806000"/>
            <a:ext cx="190800" cy="19080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337FFAEF-C532-4865-8467-9F14F09E3410}"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45" dur="indefinite" restart="never" nodeType="tmRoot">
          <p:childTnLst>
            <p:seq>
              <p:cTn id="146" nodeType="mainSeq"/>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timing>
    <p:tnLst>
      <p:par>
        <p:cTn id="147" dur="indefinite" restart="never" nodeType="tmRoot">
          <p:childTnLst>
            <p:seq>
              <p:cTn id="148"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1"/>
          <p:cNvSpPr/>
          <p:nvPr/>
        </p:nvSpPr>
        <p:spPr>
          <a:xfrm>
            <a:off x="762120" y="1665000"/>
            <a:ext cx="7619040" cy="181260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a0ff5f"/>
                </a:solidFill>
                <a:uFill>
                  <a:solidFill>
                    <a:srgbClr val="ffffff"/>
                  </a:solidFill>
                </a:uFill>
                <a:latin typeface="Arial"/>
                <a:ea typeface="DejaVu Sans"/>
              </a:rPr>
              <a:t>How does it work?</a:t>
            </a:r>
            <a:endParaRPr b="0" lang="en-US" sz="2800" spc="-1" strike="noStrike">
              <a:solidFill>
                <a:srgbClr val="000000"/>
              </a:solidFill>
              <a:uFill>
                <a:solidFill>
                  <a:srgbClr val="ffffff"/>
                </a:solidFill>
              </a:uFill>
              <a:latin typeface="Arial"/>
            </a:endParaRPr>
          </a:p>
        </p:txBody>
      </p:sp>
      <p:sp>
        <p:nvSpPr>
          <p:cNvPr id="435" name="CustomShape 2"/>
          <p:cNvSpPr/>
          <p:nvPr/>
        </p:nvSpPr>
        <p:spPr>
          <a:xfrm>
            <a:off x="8747640" y="4806000"/>
            <a:ext cx="190800" cy="190800"/>
          </a:xfrm>
          <a:prstGeom prst="rect">
            <a:avLst/>
          </a:prstGeom>
          <a:solidFill>
            <a:srgbClr val="ffffff"/>
          </a:solidFill>
          <a:ln>
            <a:noFill/>
          </a:ln>
        </p:spPr>
        <p:style>
          <a:lnRef idx="0"/>
          <a:fillRef idx="0"/>
          <a:effectRef idx="0"/>
          <a:fontRef idx="minor"/>
        </p:style>
        <p:txBody>
          <a:bodyPr lIns="0" rIns="0" tIns="0" bIns="0" anchor="ctr"/>
          <a:p>
            <a:pPr algn="ctr">
              <a:lnSpc>
                <a:spcPct val="100000"/>
              </a:lnSpc>
            </a:pPr>
            <a:fld id="{D288F5E3-88BC-4247-B1FD-A9845515473C}" type="slidenum">
              <a:rPr b="0" lang="en-US" sz="680" spc="-1" strike="noStrike">
                <a:solidFill>
                  <a:srgbClr val="02d35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762120" y="1665000"/>
            <a:ext cx="7619040" cy="181260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a0ff5f"/>
                </a:solidFill>
                <a:uFill>
                  <a:solidFill>
                    <a:srgbClr val="ffffff"/>
                  </a:solidFill>
                </a:uFill>
                <a:latin typeface="Arial"/>
                <a:ea typeface="DejaVu Sans"/>
              </a:rPr>
              <a:t>EXT2/3/4</a:t>
            </a:r>
            <a:endParaRPr b="0" lang="en-US" sz="2800" spc="-1" strike="noStrike">
              <a:solidFill>
                <a:srgbClr val="000000"/>
              </a:solidFill>
              <a:uFill>
                <a:solidFill>
                  <a:srgbClr val="ffffff"/>
                </a:solidFill>
              </a:uFill>
              <a:latin typeface="Arial"/>
            </a:endParaRPr>
          </a:p>
        </p:txBody>
      </p:sp>
      <p:sp>
        <p:nvSpPr>
          <p:cNvPr id="437" name="CustomShape 2"/>
          <p:cNvSpPr/>
          <p:nvPr/>
        </p:nvSpPr>
        <p:spPr>
          <a:xfrm>
            <a:off x="8750880" y="4805280"/>
            <a:ext cx="191160" cy="191160"/>
          </a:xfrm>
          <a:prstGeom prst="rect">
            <a:avLst/>
          </a:prstGeom>
          <a:solidFill>
            <a:srgbClr val="02d35f"/>
          </a:solidFill>
          <a:ln>
            <a:noFill/>
          </a:ln>
        </p:spPr>
        <p:style>
          <a:lnRef idx="0"/>
          <a:fillRef idx="0"/>
          <a:effectRef idx="0"/>
          <a:fontRef idx="minor"/>
        </p:style>
        <p:txBody>
          <a:bodyPr lIns="0" rIns="0" tIns="0" bIns="0" anchor="ctr"/>
          <a:p>
            <a:pPr algn="ctr">
              <a:lnSpc>
                <a:spcPct val="100000"/>
              </a:lnSpc>
            </a:pPr>
            <a:fld id="{09B53188-12B7-41E3-ADBA-2A7A90B0F826}" type="slidenum">
              <a:rPr b="0" lang="en-US" sz="680" spc="-1" strike="noStrike">
                <a:solidFill>
                  <a:srgbClr val="ffffff"/>
                </a:solidFill>
                <a:uFill>
                  <a:solidFill>
                    <a:srgbClr val="ffffff"/>
                  </a:solidFill>
                </a:uFill>
                <a:latin typeface="Arial"/>
                <a:ea typeface="DejaVu Sans"/>
              </a:rPr>
              <a:t>&lt;number&gt;</a:t>
            </a:fld>
            <a:endParaRPr b="0" lang="en-US" sz="680" spc="-1" strike="noStrike">
              <a:solidFill>
                <a:srgbClr val="000000"/>
              </a:solidFill>
              <a:uFill>
                <a:solidFill>
                  <a:srgbClr val="ffffff"/>
                </a:solidFill>
              </a:uFill>
              <a:latin typeface="Arial"/>
            </a:endParaRPr>
          </a:p>
        </p:txBody>
      </p:sp>
    </p:spTree>
  </p:cSld>
  <p:transition spd="med">
    <p:fade/>
  </p:transition>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BTRFS Training</Template>
  <TotalTime>11864</TotalTime>
  <Application>LibreOffice/5.3.3.2$Linux_X86_64 LibreOffice_project/30m0$Build-2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2017-06-08T03:56:51Z</dcterms:created>
  <dc:creator>RMeel</dc:creator>
  <dc:description/>
  <dc:language>en-US</dc:language>
  <cp:lastModifiedBy/>
  <dcterms:modified xsi:type="dcterms:W3CDTF">2017-09-01T10:35:51Z</dcterms:modified>
  <cp:revision>23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74</vt:i4>
  </property>
</Properties>
</file>